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881" r:id="rId2"/>
  </p:sldMasterIdLst>
  <p:notesMasterIdLst>
    <p:notesMasterId r:id="rId10"/>
  </p:notesMasterIdLst>
  <p:handoutMasterIdLst>
    <p:handoutMasterId r:id="rId11"/>
  </p:handoutMasterIdLst>
  <p:sldIdLst>
    <p:sldId id="288" r:id="rId3"/>
    <p:sldId id="331" r:id="rId4"/>
    <p:sldId id="341" r:id="rId5"/>
    <p:sldId id="342" r:id="rId6"/>
    <p:sldId id="343" r:id="rId7"/>
    <p:sldId id="344" r:id="rId8"/>
    <p:sldId id="346" r:id="rId9"/>
  </p:sldIdLst>
  <p:sldSz cx="9144000" cy="5143500" type="screen16x9"/>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451"/>
    <a:srgbClr val="262A31"/>
    <a:srgbClr val="B2B2B2"/>
    <a:srgbClr val="C9C9C9"/>
    <a:srgbClr val="969696"/>
    <a:srgbClr val="4D4D4D"/>
    <a:srgbClr val="242424"/>
    <a:srgbClr val="79B2D4"/>
    <a:srgbClr val="91B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8" autoAdjust="0"/>
    <p:restoredTop sz="89403" autoAdjust="0"/>
  </p:normalViewPr>
  <p:slideViewPr>
    <p:cSldViewPr snapToGrid="0" snapToObjects="1" showGuides="1">
      <p:cViewPr varScale="1">
        <p:scale>
          <a:sx n="135" d="100"/>
          <a:sy n="135" d="100"/>
        </p:scale>
        <p:origin x="1026" y="11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showGuide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2D1D50A-91A0-4313-AF41-8FA8C1A6F672}" type="datetimeFigureOut">
              <a:rPr lang="de-DE" altLang="de-DE">
                <a:latin typeface="Arial" panose="020B0604020202020204" pitchFamily="34" charset="0"/>
                <a:cs typeface="Arial" panose="020B0604020202020204" pitchFamily="34" charset="0"/>
              </a:rPr>
              <a:pPr>
                <a:defRPr/>
              </a:pPr>
              <a:t>08.11.2021</a:t>
            </a:fld>
            <a:endParaRPr lang="de-DE" altLang="de-DE"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dirty="0">
              <a:latin typeface="Arial" panose="020B0604020202020204" pitchFamily="34" charset="0"/>
              <a:cs typeface="Arial" panose="020B0604020202020204"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35DF71-E1E2-47C3-B9FA-47C07B346B8B}" type="slidenum">
              <a:rPr lang="de-DE" altLang="de-DE">
                <a:latin typeface="Arial" panose="020B0604020202020204" pitchFamily="34" charset="0"/>
                <a:cs typeface="Arial" panose="020B0604020202020204" pitchFamily="34" charset="0"/>
              </a:rPr>
              <a:pPr>
                <a:defRPr/>
              </a:pPr>
              <a:t>‹Nr.›</a:t>
            </a:fld>
            <a:endParaRPr lang="de-DE"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7005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91E3895C-9893-433E-BD86-ABF19E357674}" type="datetimeFigureOut">
              <a:rPr lang="de-DE" altLang="de-DE" smtClean="0"/>
              <a:pPr>
                <a:defRPr/>
              </a:pPr>
              <a:t>08.11.2021</a:t>
            </a:fld>
            <a:endParaRPr lang="de-DE" alt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dirty="0"/>
              <a:t>Mastertextformat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FF73AAAE-5F9A-4204-AFEA-00ECD2D60F92}" type="slidenum">
              <a:rPr lang="de-DE" altLang="de-DE" smtClean="0"/>
              <a:pPr>
                <a:defRPr/>
              </a:pPr>
              <a:t>‹Nr.›</a:t>
            </a:fld>
            <a:endParaRPr lang="de-DE" altLang="de-DE" dirty="0"/>
          </a:p>
        </p:txBody>
      </p:sp>
    </p:spTree>
    <p:extLst>
      <p:ext uri="{BB962C8B-B14F-4D97-AF65-F5344CB8AC3E}">
        <p14:creationId xmlns:p14="http://schemas.microsoft.com/office/powerpoint/2010/main" val="71754161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9002" y="0"/>
            <a:ext cx="3524250" cy="515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ctrTitle" hasCustomPrompt="1"/>
          </p:nvPr>
        </p:nvSpPr>
        <p:spPr>
          <a:xfrm>
            <a:off x="295687" y="2078847"/>
            <a:ext cx="8092705" cy="1487313"/>
          </a:xfrm>
        </p:spPr>
        <p:txBody>
          <a:bodyPr anchor="t"/>
          <a:lstStyle>
            <a:lvl1pPr>
              <a:defRPr sz="2800" b="1" baseline="0">
                <a:solidFill>
                  <a:schemeClr val="tx1"/>
                </a:solidFill>
                <a:latin typeface="Arial"/>
                <a:cs typeface="Arial"/>
              </a:defRPr>
            </a:lvl1pPr>
          </a:lstStyle>
          <a:p>
            <a:r>
              <a:rPr lang="de-DE" dirty="0"/>
              <a:t>Einführung in die Welt </a:t>
            </a:r>
            <a:r>
              <a:rPr lang="de-DE"/>
              <a:t>der Religionen</a:t>
            </a:r>
            <a:endParaRPr lang="de-DE" dirty="0"/>
          </a:p>
        </p:txBody>
      </p:sp>
      <p:sp>
        <p:nvSpPr>
          <p:cNvPr id="3" name="Untertitel 2"/>
          <p:cNvSpPr>
            <a:spLocks noGrp="1"/>
          </p:cNvSpPr>
          <p:nvPr>
            <p:ph type="subTitle" idx="1"/>
          </p:nvPr>
        </p:nvSpPr>
        <p:spPr>
          <a:xfrm>
            <a:off x="295687" y="1606876"/>
            <a:ext cx="6400800" cy="471971"/>
          </a:xfrm>
        </p:spPr>
        <p:txBody>
          <a:bodyPr anchor="b">
            <a:no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8" name="Bildplatzhalter 7"/>
          <p:cNvSpPr>
            <a:spLocks noGrp="1"/>
          </p:cNvSpPr>
          <p:nvPr>
            <p:ph type="pic" sz="quarter" idx="11"/>
          </p:nvPr>
        </p:nvSpPr>
        <p:spPr>
          <a:xfrm>
            <a:off x="295687" y="4439286"/>
            <a:ext cx="2098597" cy="517525"/>
          </a:xfrm>
        </p:spPr>
        <p:txBody>
          <a:bodyPr>
            <a:noAutofit/>
          </a:bodyPr>
          <a:lstStyle>
            <a:lvl1pPr marL="0" indent="0" algn="l">
              <a:defRPr/>
            </a:lvl1pPr>
          </a:lstStyle>
          <a:p>
            <a:pPr lvl="0"/>
            <a:r>
              <a:rPr lang="de-DE" noProof="0"/>
              <a:t>Bild auf Platzhalter ziehen oder durch Klicken auf Symbol hinzufügen</a:t>
            </a:r>
            <a:endParaRPr lang="de-DE" noProof="0" dirty="0"/>
          </a:p>
        </p:txBody>
      </p:sp>
      <p:sp>
        <p:nvSpPr>
          <p:cNvPr id="9" name="Bildplatzhalter 7"/>
          <p:cNvSpPr>
            <a:spLocks noGrp="1"/>
          </p:cNvSpPr>
          <p:nvPr>
            <p:ph type="pic" sz="quarter" idx="12"/>
          </p:nvPr>
        </p:nvSpPr>
        <p:spPr>
          <a:xfrm>
            <a:off x="2453698" y="4444369"/>
            <a:ext cx="2184476" cy="517525"/>
          </a:xfrm>
        </p:spPr>
        <p:txBody>
          <a:bodyPr>
            <a:noAutofit/>
          </a:bodyPr>
          <a:lstStyle>
            <a:lvl1pPr marL="0" indent="0" algn="l">
              <a:defRPr/>
            </a:lvl1pPr>
          </a:lstStyle>
          <a:p>
            <a:pPr lvl="0"/>
            <a:r>
              <a:rPr lang="de-DE" noProof="0"/>
              <a:t>Bild auf Platzhalter ziehen oder durch Klicken auf Symbol hinzufügen</a:t>
            </a:r>
            <a:endParaRPr lang="de-DE" noProof="0" dirty="0"/>
          </a:p>
        </p:txBody>
      </p:sp>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543" y="260598"/>
            <a:ext cx="2924417" cy="946303"/>
          </a:xfrm>
          <a:prstGeom prst="rect">
            <a:avLst/>
          </a:prstGeom>
        </p:spPr>
      </p:pic>
    </p:spTree>
    <p:extLst>
      <p:ext uri="{BB962C8B-B14F-4D97-AF65-F5344CB8AC3E}">
        <p14:creationId xmlns:p14="http://schemas.microsoft.com/office/powerpoint/2010/main" val="22641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Bildunt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12" name="Bildplatzhalter 11"/>
          <p:cNvSpPr>
            <a:spLocks noGrp="1"/>
          </p:cNvSpPr>
          <p:nvPr>
            <p:ph type="pic" sz="quarter" idx="16"/>
          </p:nvPr>
        </p:nvSpPr>
        <p:spPr>
          <a:xfrm>
            <a:off x="457200" y="1243691"/>
            <a:ext cx="8229600" cy="3057375"/>
          </a:xfrm>
          <a:prstGeom prst="rect">
            <a:avLst/>
          </a:prstGeom>
        </p:spPr>
        <p:txBody>
          <a:bodyPr rtlCol="0">
            <a:noAutofit/>
          </a:bodyPr>
          <a:lstStyle>
            <a:lvl1pPr>
              <a:defRPr>
                <a:solidFill>
                  <a:srgbClr val="262A31"/>
                </a:solidFill>
              </a:defRPr>
            </a:lvl1pPr>
          </a:lstStyle>
          <a:p>
            <a:pPr lvl="0"/>
            <a:r>
              <a:rPr lang="de-DE" noProof="0" dirty="0"/>
              <a:t>Bild durch Klicken auf Symbol hinzufügen</a:t>
            </a:r>
          </a:p>
        </p:txBody>
      </p:sp>
      <p:sp>
        <p:nvSpPr>
          <p:cNvPr id="14" name="Inhaltsplatzhalter 2"/>
          <p:cNvSpPr>
            <a:spLocks noGrp="1"/>
          </p:cNvSpPr>
          <p:nvPr>
            <p:ph idx="1"/>
          </p:nvPr>
        </p:nvSpPr>
        <p:spPr>
          <a:xfrm>
            <a:off x="457200" y="4368811"/>
            <a:ext cx="8229600" cy="330196"/>
          </a:xfrm>
          <a:prstGeom prst="rect">
            <a:avLst/>
          </a:prstGeom>
        </p:spPr>
        <p:txBody>
          <a:bodyPr>
            <a:norm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43582BE0-97CE-412F-80F1-16DC6BED1781}"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54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7"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9" name="Inhaltsplatzhalter 2"/>
          <p:cNvSpPr>
            <a:spLocks noGrp="1"/>
          </p:cNvSpPr>
          <p:nvPr>
            <p:ph idx="1"/>
          </p:nvPr>
        </p:nvSpPr>
        <p:spPr>
          <a:xfrm>
            <a:off x="457200" y="4368811"/>
            <a:ext cx="82296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11" name="Tabellenplatzhalter 10"/>
          <p:cNvSpPr>
            <a:spLocks noGrp="1"/>
          </p:cNvSpPr>
          <p:nvPr>
            <p:ph type="tbl" sz="quarter" idx="16"/>
          </p:nvPr>
        </p:nvSpPr>
        <p:spPr>
          <a:xfrm>
            <a:off x="457200" y="1597677"/>
            <a:ext cx="8234363" cy="2692930"/>
          </a:xfrm>
          <a:prstGeom prst="rect">
            <a:avLst/>
          </a:prstGeom>
        </p:spPr>
        <p:txBody>
          <a:bodyPr>
            <a:noAutofit/>
          </a:bodyPr>
          <a:lstStyle/>
          <a:p>
            <a:pPr lvl="0"/>
            <a:r>
              <a:rPr lang="de-DE" noProof="0"/>
              <a:t>Tabelle durch Klicken auf Symbol hinzufügen</a:t>
            </a:r>
          </a:p>
        </p:txBody>
      </p:sp>
      <p:sp>
        <p:nvSpPr>
          <p:cNvPr id="12" name="Textplatzhalter 7"/>
          <p:cNvSpPr>
            <a:spLocks noGrp="1"/>
          </p:cNvSpPr>
          <p:nvPr>
            <p:ph type="body" sz="quarter" idx="13"/>
          </p:nvPr>
        </p:nvSpPr>
        <p:spPr>
          <a:xfrm>
            <a:off x="457200" y="1141828"/>
            <a:ext cx="8229600" cy="361852"/>
          </a:xfrm>
          <a:prstGeom prst="rect">
            <a:avLst/>
          </a:prstGeom>
        </p:spPr>
        <p:txBody>
          <a:bodyPr anchor="b">
            <a:noAutofit/>
          </a:bodyPr>
          <a:lstStyle>
            <a:lvl1pPr>
              <a:defRPr sz="1400" cap="all">
                <a:solidFill>
                  <a:schemeClr val="tx1"/>
                </a:solidFill>
              </a:defRPr>
            </a:lvl1pPr>
          </a:lstStyle>
          <a:p>
            <a:pPr lvl="0"/>
            <a:r>
              <a:rPr lang="de-DE"/>
              <a:t>Formatvorlagen des Textmasters bearbeiten</a:t>
            </a:r>
          </a:p>
        </p:txBody>
      </p: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A0321171-B06E-4659-9CF5-7D6E520FDC11}"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1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Dia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4368811"/>
            <a:ext cx="82296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Diagrammplatzhalter 7"/>
          <p:cNvSpPr>
            <a:spLocks noGrp="1"/>
          </p:cNvSpPr>
          <p:nvPr>
            <p:ph type="chart" sz="quarter" idx="16"/>
          </p:nvPr>
        </p:nvSpPr>
        <p:spPr>
          <a:xfrm>
            <a:off x="457200" y="1229028"/>
            <a:ext cx="8229600" cy="3061228"/>
          </a:xfrm>
          <a:prstGeom prst="rect">
            <a:avLst/>
          </a:prstGeom>
        </p:spPr>
        <p:txBody>
          <a:bodyPr rtlCol="0">
            <a:normAutofit/>
          </a:bodyPr>
          <a:lstStyle/>
          <a:p>
            <a:pPr lvl="0"/>
            <a:r>
              <a:rPr lang="de-DE" noProof="0"/>
              <a:t>Diagramm durch Klicken auf Symbol hinzufügen</a:t>
            </a:r>
          </a:p>
        </p:txBody>
      </p:sp>
      <p:cxnSp>
        <p:nvCxnSpPr>
          <p:cNvPr id="16" name="Gerade Verbindung 10"/>
          <p:cNvCxnSpPr/>
          <p:nvPr userDrawn="1"/>
        </p:nvCxnSpPr>
        <p:spPr>
          <a:xfrm>
            <a:off x="457200" y="4713670"/>
            <a:ext cx="8229600"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D98C2DD5-50CB-445D-B765-8AD2D4C5531F}"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30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4368811"/>
            <a:ext cx="39624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Diagrammplatzhalter 7"/>
          <p:cNvSpPr>
            <a:spLocks noGrp="1"/>
          </p:cNvSpPr>
          <p:nvPr>
            <p:ph type="chart" sz="quarter" idx="16"/>
          </p:nvPr>
        </p:nvSpPr>
        <p:spPr>
          <a:xfrm>
            <a:off x="457200" y="1181092"/>
            <a:ext cx="3962400" cy="3086108"/>
          </a:xfrm>
          <a:prstGeom prst="rect">
            <a:avLst/>
          </a:prstGeom>
        </p:spPr>
        <p:txBody>
          <a:bodyPr rtlCol="0">
            <a:normAutofit/>
          </a:bodyPr>
          <a:lstStyle/>
          <a:p>
            <a:pPr lvl="0"/>
            <a:r>
              <a:rPr lang="de-DE" noProof="0"/>
              <a:t>Diagramm durch Klicken auf Symbol hinzufügen</a:t>
            </a:r>
          </a:p>
        </p:txBody>
      </p:sp>
      <p:sp>
        <p:nvSpPr>
          <p:cNvPr id="13" name="Inhaltsplatzhalter 2"/>
          <p:cNvSpPr>
            <a:spLocks noGrp="1"/>
          </p:cNvSpPr>
          <p:nvPr>
            <p:ph idx="20"/>
          </p:nvPr>
        </p:nvSpPr>
        <p:spPr>
          <a:xfrm>
            <a:off x="4714875" y="4368811"/>
            <a:ext cx="39624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14" name="Diagrammplatzhalter 7"/>
          <p:cNvSpPr>
            <a:spLocks noGrp="1"/>
          </p:cNvSpPr>
          <p:nvPr>
            <p:ph type="chart" sz="quarter" idx="21"/>
          </p:nvPr>
        </p:nvSpPr>
        <p:spPr>
          <a:xfrm>
            <a:off x="4714875" y="1181092"/>
            <a:ext cx="3962400" cy="3086108"/>
          </a:xfrm>
          <a:prstGeom prst="rect">
            <a:avLst/>
          </a:prstGeom>
        </p:spPr>
        <p:txBody>
          <a:bodyPr rtlCol="0">
            <a:normAutofit/>
          </a:bodyPr>
          <a:lstStyle>
            <a:lvl1pPr>
              <a:defRPr sz="1200"/>
            </a:lvl1pPr>
          </a:lstStyle>
          <a:p>
            <a:pPr lvl="0"/>
            <a:r>
              <a:rPr lang="de-DE" noProof="0"/>
              <a:t>Diagramm durch Klicken auf Symbol hinzufügen</a:t>
            </a:r>
            <a:endParaRPr lang="de-DE" noProof="0" dirty="0"/>
          </a:p>
        </p:txBody>
      </p: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64035955-D4DF-4360-912A-517416A0AD74}"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15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Text links">
    <p:spTree>
      <p:nvGrpSpPr>
        <p:cNvPr id="1" name=""/>
        <p:cNvGrpSpPr/>
        <p:nvPr/>
      </p:nvGrpSpPr>
      <p:grpSpPr>
        <a:xfrm>
          <a:off x="0" y="0"/>
          <a:ext cx="0" cy="0"/>
          <a:chOff x="0" y="0"/>
          <a:chExt cx="0" cy="0"/>
        </a:xfrm>
      </p:grpSpPr>
      <p:sp>
        <p:nvSpPr>
          <p:cNvPr id="13" name="Titel 1"/>
          <p:cNvSpPr>
            <a:spLocks noGrp="1"/>
          </p:cNvSpPr>
          <p:nvPr>
            <p:ph type="title"/>
          </p:nvPr>
        </p:nvSpPr>
        <p:spPr>
          <a:xfrm>
            <a:off x="457200" y="372533"/>
            <a:ext cx="2692400" cy="999067"/>
          </a:xfrm>
          <a:prstGeom prst="rect">
            <a:avLst/>
          </a:prstGeom>
        </p:spPr>
        <p:txBody>
          <a:bodyPr anchor="b"/>
          <a:lstStyle>
            <a:lvl1pPr algn="l">
              <a:defRPr>
                <a:solidFill>
                  <a:schemeClr val="tx1"/>
                </a:solidFill>
              </a:defRPr>
            </a:lvl1pPr>
          </a:lstStyle>
          <a:p>
            <a:r>
              <a:rPr lang="de-DE"/>
              <a:t>Titelmasterformat durch Klicken bearbeiten</a:t>
            </a:r>
            <a:endParaRPr lang="de-DE" dirty="0"/>
          </a:p>
        </p:txBody>
      </p:sp>
      <p:sp>
        <p:nvSpPr>
          <p:cNvPr id="14" name="Inhaltsplatzhalter 2"/>
          <p:cNvSpPr>
            <a:spLocks noGrp="1"/>
          </p:cNvSpPr>
          <p:nvPr>
            <p:ph idx="1"/>
          </p:nvPr>
        </p:nvSpPr>
        <p:spPr>
          <a:xfrm>
            <a:off x="457200" y="1503680"/>
            <a:ext cx="2692400" cy="3195327"/>
          </a:xfrm>
          <a:prstGeom prst="rect">
            <a:avLst/>
          </a:prstGeom>
        </p:spPr>
        <p:txBody>
          <a:bodyPr>
            <a:noAutofit/>
          </a:bodyPr>
          <a:lstStyle>
            <a:lvl1pPr marL="171450" indent="-171450">
              <a:buClr>
                <a:srgbClr val="D8413E"/>
              </a:buClr>
              <a:buFont typeface="Symbol" charset="2"/>
              <a:buChar char="-"/>
              <a:defRPr sz="1800">
                <a:solidFill>
                  <a:schemeClr val="tx1"/>
                </a:solidFill>
              </a:defRPr>
            </a:lvl1pPr>
            <a:lvl2pPr marL="628650" indent="-171450">
              <a:buClr>
                <a:srgbClr val="D8413E"/>
              </a:buClr>
              <a:buFont typeface="Symbol" charset="2"/>
              <a:buChar char="-"/>
              <a:defRPr sz="1600">
                <a:solidFill>
                  <a:schemeClr val="tx1"/>
                </a:solidFill>
              </a:defRPr>
            </a:lvl2pPr>
            <a:lvl3pPr marL="1085850" indent="-171450">
              <a:buClr>
                <a:srgbClr val="D8413E"/>
              </a:buClr>
              <a:buFont typeface="Symbol" charset="2"/>
              <a:buChar char="-"/>
              <a:defRPr sz="1400">
                <a:solidFill>
                  <a:schemeClr val="tx1"/>
                </a:solidFill>
              </a:defRPr>
            </a:lvl3pPr>
            <a:lvl4pPr marL="1543050" indent="-171450">
              <a:buClr>
                <a:srgbClr val="D8413E"/>
              </a:buClr>
              <a:buFont typeface="Symbol" charset="2"/>
              <a:buChar char="-"/>
              <a:defRPr sz="1400">
                <a:solidFill>
                  <a:schemeClr val="tx1"/>
                </a:solidFill>
              </a:defRPr>
            </a:lvl4pPr>
            <a:lvl5pPr marL="2000250" indent="-171450">
              <a:buClr>
                <a:srgbClr val="D8413E"/>
              </a:buClr>
              <a:buFont typeface="Symbol" charset="2"/>
              <a:buChar char="-"/>
              <a:defRPr sz="14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Bildplatzhalter 18"/>
          <p:cNvSpPr>
            <a:spLocks noGrp="1"/>
          </p:cNvSpPr>
          <p:nvPr>
            <p:ph type="pic" sz="quarter" idx="16"/>
          </p:nvPr>
        </p:nvSpPr>
        <p:spPr>
          <a:xfrm>
            <a:off x="3352800" y="762000"/>
            <a:ext cx="5791200" cy="3489344"/>
          </a:xfrm>
          <a:prstGeom prst="rect">
            <a:avLst/>
          </a:prstGeom>
        </p:spPr>
        <p:txBody>
          <a:bodyPr rtlCol="0">
            <a:normAutofit/>
          </a:bodyPr>
          <a:lstStyle/>
          <a:p>
            <a:pPr lvl="0"/>
            <a:r>
              <a:rPr lang="de-DE" noProof="0"/>
              <a:t>Bild durch Klicken auf Symbol hinzufügen</a:t>
            </a:r>
          </a:p>
        </p:txBody>
      </p:sp>
      <p:sp>
        <p:nvSpPr>
          <p:cNvPr id="10" name="Inhaltsplatzhalter 2"/>
          <p:cNvSpPr>
            <a:spLocks noGrp="1"/>
          </p:cNvSpPr>
          <p:nvPr>
            <p:ph idx="19"/>
          </p:nvPr>
        </p:nvSpPr>
        <p:spPr>
          <a:xfrm>
            <a:off x="3352800" y="4368811"/>
            <a:ext cx="5334000" cy="330196"/>
          </a:xfrm>
          <a:prstGeom prst="rect">
            <a:avLst/>
          </a:prstGeom>
        </p:spPr>
        <p:txBody>
          <a:bodyPr lIns="0" rIns="0">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9"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01A9B2D6-5EFE-4937-AE57-083B7F8CA155}"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18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Zwischenfolie ohne Bild">
    <p:spTree>
      <p:nvGrpSpPr>
        <p:cNvPr id="1" name=""/>
        <p:cNvGrpSpPr/>
        <p:nvPr/>
      </p:nvGrpSpPr>
      <p:grpSpPr>
        <a:xfrm>
          <a:off x="0" y="0"/>
          <a:ext cx="0" cy="0"/>
          <a:chOff x="0" y="0"/>
          <a:chExt cx="0" cy="0"/>
        </a:xfrm>
      </p:grpSpPr>
      <p:pic>
        <p:nvPicPr>
          <p:cNvPr id="4"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0"/>
            <a:ext cx="33147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ctrTitle"/>
          </p:nvPr>
        </p:nvSpPr>
        <p:spPr>
          <a:xfrm>
            <a:off x="257588" y="2078847"/>
            <a:ext cx="6400800" cy="1487313"/>
          </a:xfrm>
          <a:prstGeom prst="rect">
            <a:avLst/>
          </a:prstGeom>
        </p:spPr>
        <p:txBody>
          <a:bodyPr anchor="t"/>
          <a:lstStyle>
            <a:lvl1pPr>
              <a:defRPr sz="2800">
                <a:solidFill>
                  <a:srgbClr val="262A31"/>
                </a:solidFill>
              </a:defRPr>
            </a:lvl1pPr>
          </a:lstStyle>
          <a:p>
            <a:r>
              <a:rPr lang="de-DE"/>
              <a:t>Mastertitelformat bearbeiten</a:t>
            </a:r>
            <a:endParaRPr lang="de-DE" dirty="0"/>
          </a:p>
        </p:txBody>
      </p:sp>
      <p:sp>
        <p:nvSpPr>
          <p:cNvPr id="3" name="Untertitel 2"/>
          <p:cNvSpPr>
            <a:spLocks noGrp="1"/>
          </p:cNvSpPr>
          <p:nvPr>
            <p:ph type="subTitle" idx="1"/>
          </p:nvPr>
        </p:nvSpPr>
        <p:spPr>
          <a:xfrm>
            <a:off x="257587" y="1740092"/>
            <a:ext cx="6400800" cy="338755"/>
          </a:xfrm>
          <a:prstGeom prst="rect">
            <a:avLst/>
          </a:prstGeom>
        </p:spPr>
        <p:txBody>
          <a:bodyPr>
            <a:noAutofit/>
          </a:bodyPr>
          <a:lstStyle>
            <a:lvl1pPr marL="0" indent="0" algn="l">
              <a:buNone/>
              <a:defRPr sz="1800">
                <a:solidFill>
                  <a:srgbClr val="262A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cxnSp>
        <p:nvCxnSpPr>
          <p:cNvPr id="9" name="Gerade Verbindung 10"/>
          <p:cNvCxnSpPr/>
          <p:nvPr userDrawn="1"/>
        </p:nvCxnSpPr>
        <p:spPr>
          <a:xfrm>
            <a:off x="457200" y="4713670"/>
            <a:ext cx="5731459"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spTree>
    <p:extLst>
      <p:ext uri="{BB962C8B-B14F-4D97-AF65-F5344CB8AC3E}">
        <p14:creationId xmlns:p14="http://schemas.microsoft.com/office/powerpoint/2010/main" val="260119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 rechts">
    <p:spTree>
      <p:nvGrpSpPr>
        <p:cNvPr id="1" name=""/>
        <p:cNvGrpSpPr/>
        <p:nvPr/>
      </p:nvGrpSpPr>
      <p:grpSpPr>
        <a:xfrm>
          <a:off x="0" y="0"/>
          <a:ext cx="0" cy="0"/>
          <a:chOff x="0" y="0"/>
          <a:chExt cx="0" cy="0"/>
        </a:xfrm>
      </p:grpSpPr>
      <p:sp>
        <p:nvSpPr>
          <p:cNvPr id="14" name="Textplatzhalter 4"/>
          <p:cNvSpPr>
            <a:spLocks noGrp="1"/>
          </p:cNvSpPr>
          <p:nvPr>
            <p:ph type="body" sz="quarter" idx="13"/>
          </p:nvPr>
        </p:nvSpPr>
        <p:spPr bwMode="auto">
          <a:xfrm>
            <a:off x="3501688" y="-5922"/>
            <a:ext cx="5654316" cy="5152775"/>
          </a:xfrm>
          <a:custGeom>
            <a:avLst/>
            <a:gdLst>
              <a:gd name="connsiteX0" fmla="*/ 0 w 2419350"/>
              <a:gd name="connsiteY0" fmla="*/ 5172957 h 5172957"/>
              <a:gd name="connsiteX1" fmla="*/ 604838 w 2419350"/>
              <a:gd name="connsiteY1" fmla="*/ 0 h 5172957"/>
              <a:gd name="connsiteX2" fmla="*/ 1814513 w 2419350"/>
              <a:gd name="connsiteY2" fmla="*/ 0 h 5172957"/>
              <a:gd name="connsiteX3" fmla="*/ 2419350 w 2419350"/>
              <a:gd name="connsiteY3" fmla="*/ 5172957 h 5172957"/>
              <a:gd name="connsiteX4" fmla="*/ 0 w 2419350"/>
              <a:gd name="connsiteY4" fmla="*/ 5172957 h 5172957"/>
              <a:gd name="connsiteX0" fmla="*/ 0 w 2439138"/>
              <a:gd name="connsiteY0" fmla="*/ 5172957 h 5172957"/>
              <a:gd name="connsiteX1" fmla="*/ 604838 w 2439138"/>
              <a:gd name="connsiteY1" fmla="*/ 0 h 5172957"/>
              <a:gd name="connsiteX2" fmla="*/ 2439138 w 2439138"/>
              <a:gd name="connsiteY2" fmla="*/ 6439 h 5172957"/>
              <a:gd name="connsiteX3" fmla="*/ 2419350 w 2439138"/>
              <a:gd name="connsiteY3" fmla="*/ 5172957 h 5172957"/>
              <a:gd name="connsiteX4" fmla="*/ 0 w 2439138"/>
              <a:gd name="connsiteY4" fmla="*/ 5172957 h 5172957"/>
              <a:gd name="connsiteX0" fmla="*/ 3226626 w 5665764"/>
              <a:gd name="connsiteY0" fmla="*/ 5166518 h 5166518"/>
              <a:gd name="connsiteX1" fmla="*/ 0 w 5665764"/>
              <a:gd name="connsiteY1" fmla="*/ 6440 h 5166518"/>
              <a:gd name="connsiteX2" fmla="*/ 5665764 w 5665764"/>
              <a:gd name="connsiteY2" fmla="*/ 0 h 5166518"/>
              <a:gd name="connsiteX3" fmla="*/ 5645976 w 5665764"/>
              <a:gd name="connsiteY3" fmla="*/ 5166518 h 5166518"/>
              <a:gd name="connsiteX4" fmla="*/ 3226626 w 5665764"/>
              <a:gd name="connsiteY4" fmla="*/ 5166518 h 5166518"/>
              <a:gd name="connsiteX0" fmla="*/ 2421696 w 5665764"/>
              <a:gd name="connsiteY0" fmla="*/ 5192275 h 5192275"/>
              <a:gd name="connsiteX1" fmla="*/ 0 w 5665764"/>
              <a:gd name="connsiteY1" fmla="*/ 6440 h 5192275"/>
              <a:gd name="connsiteX2" fmla="*/ 5665764 w 5665764"/>
              <a:gd name="connsiteY2" fmla="*/ 0 h 5192275"/>
              <a:gd name="connsiteX3" fmla="*/ 5645976 w 5665764"/>
              <a:gd name="connsiteY3" fmla="*/ 5166518 h 5192275"/>
              <a:gd name="connsiteX4" fmla="*/ 2421696 w 5665764"/>
              <a:gd name="connsiteY4" fmla="*/ 5192275 h 5192275"/>
              <a:gd name="connsiteX0" fmla="*/ 2421696 w 5665764"/>
              <a:gd name="connsiteY0" fmla="*/ 5183177 h 5183177"/>
              <a:gd name="connsiteX1" fmla="*/ 0 w 5665764"/>
              <a:gd name="connsiteY1" fmla="*/ 6440 h 5183177"/>
              <a:gd name="connsiteX2" fmla="*/ 5665764 w 5665764"/>
              <a:gd name="connsiteY2" fmla="*/ 0 h 5183177"/>
              <a:gd name="connsiteX3" fmla="*/ 5645976 w 5665764"/>
              <a:gd name="connsiteY3" fmla="*/ 5166518 h 5183177"/>
              <a:gd name="connsiteX4" fmla="*/ 2421696 w 5665764"/>
              <a:gd name="connsiteY4" fmla="*/ 5183177 h 5183177"/>
              <a:gd name="connsiteX0" fmla="*/ 2421696 w 5665764"/>
              <a:gd name="connsiteY0" fmla="*/ 5174079 h 5174079"/>
              <a:gd name="connsiteX1" fmla="*/ 0 w 5665764"/>
              <a:gd name="connsiteY1" fmla="*/ 6440 h 5174079"/>
              <a:gd name="connsiteX2" fmla="*/ 5665764 w 5665764"/>
              <a:gd name="connsiteY2" fmla="*/ 0 h 5174079"/>
              <a:gd name="connsiteX3" fmla="*/ 5645976 w 5665764"/>
              <a:gd name="connsiteY3" fmla="*/ 5166518 h 5174079"/>
              <a:gd name="connsiteX4" fmla="*/ 2421696 w 5665764"/>
              <a:gd name="connsiteY4" fmla="*/ 5174079 h 5174079"/>
              <a:gd name="connsiteX0" fmla="*/ 2417147 w 5665764"/>
              <a:gd name="connsiteY0" fmla="*/ 5169530 h 5169530"/>
              <a:gd name="connsiteX1" fmla="*/ 0 w 5665764"/>
              <a:gd name="connsiteY1" fmla="*/ 6440 h 5169530"/>
              <a:gd name="connsiteX2" fmla="*/ 5665764 w 5665764"/>
              <a:gd name="connsiteY2" fmla="*/ 0 h 5169530"/>
              <a:gd name="connsiteX3" fmla="*/ 5645976 w 5665764"/>
              <a:gd name="connsiteY3" fmla="*/ 5166518 h 5169530"/>
              <a:gd name="connsiteX4" fmla="*/ 2417147 w 5665764"/>
              <a:gd name="connsiteY4" fmla="*/ 5169530 h 5169530"/>
              <a:gd name="connsiteX0" fmla="*/ 2417147 w 5652116"/>
              <a:gd name="connsiteY0" fmla="*/ 5164981 h 5164981"/>
              <a:gd name="connsiteX1" fmla="*/ 0 w 5652116"/>
              <a:gd name="connsiteY1" fmla="*/ 1891 h 5164981"/>
              <a:gd name="connsiteX2" fmla="*/ 5652116 w 5652116"/>
              <a:gd name="connsiteY2" fmla="*/ 0 h 5164981"/>
              <a:gd name="connsiteX3" fmla="*/ 5645976 w 5652116"/>
              <a:gd name="connsiteY3" fmla="*/ 5161969 h 5164981"/>
              <a:gd name="connsiteX4" fmla="*/ 2417147 w 5652116"/>
              <a:gd name="connsiteY4" fmla="*/ 5164981 h 5164981"/>
              <a:gd name="connsiteX0" fmla="*/ 2417147 w 5646219"/>
              <a:gd name="connsiteY0" fmla="*/ 5163090 h 5163090"/>
              <a:gd name="connsiteX1" fmla="*/ 0 w 5646219"/>
              <a:gd name="connsiteY1" fmla="*/ 0 h 5163090"/>
              <a:gd name="connsiteX2" fmla="*/ 5638468 w 5646219"/>
              <a:gd name="connsiteY2" fmla="*/ 11757 h 5163090"/>
              <a:gd name="connsiteX3" fmla="*/ 5645976 w 5646219"/>
              <a:gd name="connsiteY3" fmla="*/ 5160078 h 5163090"/>
              <a:gd name="connsiteX4" fmla="*/ 2417147 w 5646219"/>
              <a:gd name="connsiteY4" fmla="*/ 5163090 h 5163090"/>
              <a:gd name="connsiteX0" fmla="*/ 2417147 w 5646219"/>
              <a:gd name="connsiteY0" fmla="*/ 5164981 h 5164981"/>
              <a:gd name="connsiteX1" fmla="*/ 0 w 5646219"/>
              <a:gd name="connsiteY1" fmla="*/ 1891 h 5164981"/>
              <a:gd name="connsiteX2" fmla="*/ 5638468 w 5646219"/>
              <a:gd name="connsiteY2" fmla="*/ 0 h 5164981"/>
              <a:gd name="connsiteX3" fmla="*/ 5645976 w 5646219"/>
              <a:gd name="connsiteY3" fmla="*/ 5161969 h 5164981"/>
              <a:gd name="connsiteX4" fmla="*/ 2417147 w 5646219"/>
              <a:gd name="connsiteY4" fmla="*/ 5164981 h 5164981"/>
              <a:gd name="connsiteX0" fmla="*/ 2417147 w 5641803"/>
              <a:gd name="connsiteY0" fmla="*/ 5164981 h 5164981"/>
              <a:gd name="connsiteX1" fmla="*/ 0 w 5641803"/>
              <a:gd name="connsiteY1" fmla="*/ 1891 h 5164981"/>
              <a:gd name="connsiteX2" fmla="*/ 5638468 w 5641803"/>
              <a:gd name="connsiteY2" fmla="*/ 0 h 5164981"/>
              <a:gd name="connsiteX3" fmla="*/ 5641426 w 5641803"/>
              <a:gd name="connsiteY3" fmla="*/ 5161969 h 5164981"/>
              <a:gd name="connsiteX4" fmla="*/ 2417147 w 5641803"/>
              <a:gd name="connsiteY4" fmla="*/ 5164981 h 5164981"/>
              <a:gd name="connsiteX0" fmla="*/ 2417147 w 5643017"/>
              <a:gd name="connsiteY0" fmla="*/ 5174079 h 5174079"/>
              <a:gd name="connsiteX1" fmla="*/ 0 w 5643017"/>
              <a:gd name="connsiteY1" fmla="*/ 1098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43017"/>
              <a:gd name="connsiteY0" fmla="*/ 5174079 h 5174079"/>
              <a:gd name="connsiteX1" fmla="*/ 0 w 5643017"/>
              <a:gd name="connsiteY1" fmla="*/ 460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54316"/>
              <a:gd name="connsiteY0" fmla="*/ 5174079 h 5177448"/>
              <a:gd name="connsiteX1" fmla="*/ 0 w 5654316"/>
              <a:gd name="connsiteY1" fmla="*/ 4609 h 5177448"/>
              <a:gd name="connsiteX2" fmla="*/ 5643017 w 5654316"/>
              <a:gd name="connsiteY2" fmla="*/ 0 h 5177448"/>
              <a:gd name="connsiteX3" fmla="*/ 5654126 w 5654316"/>
              <a:gd name="connsiteY3" fmla="*/ 5177448 h 5177448"/>
              <a:gd name="connsiteX4" fmla="*/ 2417147 w 5654316"/>
              <a:gd name="connsiteY4" fmla="*/ 5174079 h 51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4316" h="5177448">
                <a:moveTo>
                  <a:pt x="2417147" y="5174079"/>
                </a:moveTo>
                <a:lnTo>
                  <a:pt x="0" y="4609"/>
                </a:lnTo>
                <a:lnTo>
                  <a:pt x="5643017" y="0"/>
                </a:lnTo>
                <a:cubicBezTo>
                  <a:pt x="5640970" y="1720656"/>
                  <a:pt x="5656173" y="3456792"/>
                  <a:pt x="5654126" y="5177448"/>
                </a:cubicBezTo>
                <a:lnTo>
                  <a:pt x="2417147" y="5174079"/>
                </a:lnTo>
                <a:close/>
              </a:path>
            </a:pathLst>
          </a:cu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4pPr>
              <a:defRPr>
                <a:ln>
                  <a:solidFill>
                    <a:schemeClr val="accent1"/>
                  </a:solidFill>
                </a:ln>
                <a:solidFill>
                  <a:schemeClr val="accent1"/>
                </a:solidFill>
              </a:defRPr>
            </a:lvl4pPr>
          </a:lstStyle>
          <a:p>
            <a:pPr lvl="0"/>
            <a:r>
              <a:rPr lang="de-DE"/>
              <a:t>Mastertextformat bearbeiten</a:t>
            </a:r>
          </a:p>
          <a:p>
            <a:pPr lvl="1"/>
            <a:r>
              <a:rPr lang="de-DE"/>
              <a:t>Zweite Ebene</a:t>
            </a:r>
          </a:p>
        </p:txBody>
      </p:sp>
      <p:sp>
        <p:nvSpPr>
          <p:cNvPr id="5" name="Textplatzhalter 4"/>
          <p:cNvSpPr>
            <a:spLocks noGrp="1"/>
          </p:cNvSpPr>
          <p:nvPr>
            <p:ph type="body" sz="quarter" idx="11"/>
          </p:nvPr>
        </p:nvSpPr>
        <p:spPr bwMode="auto">
          <a:xfrm>
            <a:off x="4429719" y="-4153"/>
            <a:ext cx="4711557" cy="5154092"/>
          </a:xfrm>
          <a:custGeom>
            <a:avLst/>
            <a:gdLst>
              <a:gd name="connsiteX0" fmla="*/ 0 w 1466850"/>
              <a:gd name="connsiteY0" fmla="*/ 1608226 h 1608226"/>
              <a:gd name="connsiteX1" fmla="*/ 366713 w 1466850"/>
              <a:gd name="connsiteY1" fmla="*/ 0 h 1608226"/>
              <a:gd name="connsiteX2" fmla="*/ 1466850 w 1466850"/>
              <a:gd name="connsiteY2" fmla="*/ 0 h 1608226"/>
              <a:gd name="connsiteX3" fmla="*/ 1100138 w 1466850"/>
              <a:gd name="connsiteY3" fmla="*/ 1608226 h 1608226"/>
              <a:gd name="connsiteX4" fmla="*/ 0 w 1466850"/>
              <a:gd name="connsiteY4" fmla="*/ 1608226 h 1608226"/>
              <a:gd name="connsiteX0" fmla="*/ 0 w 2304312"/>
              <a:gd name="connsiteY0" fmla="*/ 1608226 h 1614665"/>
              <a:gd name="connsiteX1" fmla="*/ 366713 w 2304312"/>
              <a:gd name="connsiteY1" fmla="*/ 0 h 1614665"/>
              <a:gd name="connsiteX2" fmla="*/ 1466850 w 2304312"/>
              <a:gd name="connsiteY2" fmla="*/ 0 h 1614665"/>
              <a:gd name="connsiteX3" fmla="*/ 2304312 w 2304312"/>
              <a:gd name="connsiteY3" fmla="*/ 1614665 h 1614665"/>
              <a:gd name="connsiteX4" fmla="*/ 0 w 2304312"/>
              <a:gd name="connsiteY4" fmla="*/ 1608226 h 1614665"/>
              <a:gd name="connsiteX0" fmla="*/ 0 w 4725205"/>
              <a:gd name="connsiteY0" fmla="*/ 5162795 h 5169234"/>
              <a:gd name="connsiteX1" fmla="*/ 366713 w 4725205"/>
              <a:gd name="connsiteY1" fmla="*/ 355456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69378 w 4725205"/>
              <a:gd name="connsiteY1" fmla="*/ 1931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82257 w 4725205"/>
              <a:gd name="connsiteY1" fmla="*/ 1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11557"/>
              <a:gd name="connsiteY0" fmla="*/ 5167345 h 5169234"/>
              <a:gd name="connsiteX1" fmla="*/ 2368609 w 4711557"/>
              <a:gd name="connsiteY1" fmla="*/ 1 h 5169234"/>
              <a:gd name="connsiteX2" fmla="*/ 4711557 w 4711557"/>
              <a:gd name="connsiteY2" fmla="*/ 0 h 5169234"/>
              <a:gd name="connsiteX3" fmla="*/ 2290664 w 4711557"/>
              <a:gd name="connsiteY3" fmla="*/ 5169234 h 5169234"/>
              <a:gd name="connsiteX4" fmla="*/ 0 w 4711557"/>
              <a:gd name="connsiteY4" fmla="*/ 5167345 h 516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557" h="5169234">
                <a:moveTo>
                  <a:pt x="0" y="5167345"/>
                </a:moveTo>
                <a:lnTo>
                  <a:pt x="2368609" y="1"/>
                </a:lnTo>
                <a:lnTo>
                  <a:pt x="4711557" y="0"/>
                </a:lnTo>
                <a:lnTo>
                  <a:pt x="2290664" y="5169234"/>
                </a:lnTo>
                <a:lnTo>
                  <a:pt x="0" y="5167345"/>
                </a:lnTo>
                <a:close/>
              </a:path>
            </a:pathLst>
          </a:custGeom>
          <a:solidFill>
            <a:srgbClr val="FF5451">
              <a:alpha val="5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4pPr>
              <a:defRPr>
                <a:ln>
                  <a:solidFill>
                    <a:srgbClr val="FF5451"/>
                  </a:solidFill>
                </a:ln>
                <a:solidFill>
                  <a:srgbClr val="FF5451"/>
                </a:solidFill>
              </a:defRPr>
            </a:lvl4pPr>
          </a:lstStyle>
          <a:p>
            <a:pPr lvl="0"/>
            <a:r>
              <a:rPr lang="de-DE"/>
              <a:t>Mastertextformat bearbeiten</a:t>
            </a:r>
          </a:p>
          <a:p>
            <a:pPr lvl="1"/>
            <a:r>
              <a:rPr lang="de-DE"/>
              <a:t>Zweite Ebene</a:t>
            </a:r>
          </a:p>
        </p:txBody>
      </p:sp>
      <p:sp>
        <p:nvSpPr>
          <p:cNvPr id="3" name="Textplatzhalter 2"/>
          <p:cNvSpPr>
            <a:spLocks noGrp="1"/>
          </p:cNvSpPr>
          <p:nvPr>
            <p:ph type="body" idx="1"/>
          </p:nvPr>
        </p:nvSpPr>
        <p:spPr>
          <a:xfrm>
            <a:off x="5113728" y="1066801"/>
            <a:ext cx="3562911" cy="350998"/>
          </a:xfrm>
        </p:spPr>
        <p:txBody>
          <a:bodyPr anchor="b">
            <a:no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Bildplatzhalter"/>
          <p:cNvSpPr>
            <a:spLocks noGrp="1"/>
          </p:cNvSpPr>
          <p:nvPr>
            <p:ph type="pic" sz="quarter" idx="10"/>
          </p:nvPr>
        </p:nvSpPr>
        <p:spPr bwMode="auto">
          <a:xfrm>
            <a:off x="-1" y="0"/>
            <a:ext cx="6115051" cy="514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800" baseline="0"/>
            </a:lvl1pPr>
          </a:lstStyle>
          <a:p>
            <a:pPr lvl="0"/>
            <a:r>
              <a:rPr lang="de-DE" noProof="0"/>
              <a:t>Bild auf Platzhalter ziehen oder durch Klicken auf Symbol hinzufügen</a:t>
            </a:r>
            <a:endParaRPr lang="de-DE" noProof="0" dirty="0"/>
          </a:p>
        </p:txBody>
      </p:sp>
      <p:sp>
        <p:nvSpPr>
          <p:cNvPr id="2" name="Titel 1"/>
          <p:cNvSpPr>
            <a:spLocks noGrp="1"/>
          </p:cNvSpPr>
          <p:nvPr>
            <p:ph type="title"/>
          </p:nvPr>
        </p:nvSpPr>
        <p:spPr>
          <a:xfrm>
            <a:off x="5113728" y="1447164"/>
            <a:ext cx="3562911" cy="2201545"/>
          </a:xfrm>
        </p:spPr>
        <p:txBody>
          <a:bodyPr anchor="t"/>
          <a:lstStyle>
            <a:lvl1pPr algn="r">
              <a:defRPr sz="2800" b="1" cap="all">
                <a:solidFill>
                  <a:srgbClr val="FFFFFF"/>
                </a:solidFill>
              </a:defRPr>
            </a:lvl1pPr>
          </a:lstStyle>
          <a:p>
            <a:r>
              <a:rPr lang="de-DE"/>
              <a:t>Mastertitelformat bearbeiten</a:t>
            </a:r>
            <a:endParaRPr lang="de-DE" dirty="0"/>
          </a:p>
        </p:txBody>
      </p:sp>
    </p:spTree>
    <p:extLst>
      <p:ext uri="{BB962C8B-B14F-4D97-AF65-F5344CB8AC3E}">
        <p14:creationId xmlns:p14="http://schemas.microsoft.com/office/powerpoint/2010/main" val="372419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links">
    <p:spTree>
      <p:nvGrpSpPr>
        <p:cNvPr id="1" name=""/>
        <p:cNvGrpSpPr/>
        <p:nvPr/>
      </p:nvGrpSpPr>
      <p:grpSpPr>
        <a:xfrm>
          <a:off x="0" y="0"/>
          <a:ext cx="0" cy="0"/>
          <a:chOff x="0" y="0"/>
          <a:chExt cx="0" cy="0"/>
        </a:xfrm>
      </p:grpSpPr>
      <p:sp>
        <p:nvSpPr>
          <p:cNvPr id="14" name="Textplatzhalter 4"/>
          <p:cNvSpPr>
            <a:spLocks noGrp="1"/>
          </p:cNvSpPr>
          <p:nvPr>
            <p:ph type="body" sz="quarter" idx="13"/>
          </p:nvPr>
        </p:nvSpPr>
        <p:spPr bwMode="auto">
          <a:xfrm flipH="1">
            <a:off x="-14439" y="-5922"/>
            <a:ext cx="5654316" cy="5152775"/>
          </a:xfrm>
          <a:custGeom>
            <a:avLst/>
            <a:gdLst>
              <a:gd name="connsiteX0" fmla="*/ 0 w 2419350"/>
              <a:gd name="connsiteY0" fmla="*/ 5172957 h 5172957"/>
              <a:gd name="connsiteX1" fmla="*/ 604838 w 2419350"/>
              <a:gd name="connsiteY1" fmla="*/ 0 h 5172957"/>
              <a:gd name="connsiteX2" fmla="*/ 1814513 w 2419350"/>
              <a:gd name="connsiteY2" fmla="*/ 0 h 5172957"/>
              <a:gd name="connsiteX3" fmla="*/ 2419350 w 2419350"/>
              <a:gd name="connsiteY3" fmla="*/ 5172957 h 5172957"/>
              <a:gd name="connsiteX4" fmla="*/ 0 w 2419350"/>
              <a:gd name="connsiteY4" fmla="*/ 5172957 h 5172957"/>
              <a:gd name="connsiteX0" fmla="*/ 0 w 2439138"/>
              <a:gd name="connsiteY0" fmla="*/ 5172957 h 5172957"/>
              <a:gd name="connsiteX1" fmla="*/ 604838 w 2439138"/>
              <a:gd name="connsiteY1" fmla="*/ 0 h 5172957"/>
              <a:gd name="connsiteX2" fmla="*/ 2439138 w 2439138"/>
              <a:gd name="connsiteY2" fmla="*/ 6439 h 5172957"/>
              <a:gd name="connsiteX3" fmla="*/ 2419350 w 2439138"/>
              <a:gd name="connsiteY3" fmla="*/ 5172957 h 5172957"/>
              <a:gd name="connsiteX4" fmla="*/ 0 w 2439138"/>
              <a:gd name="connsiteY4" fmla="*/ 5172957 h 5172957"/>
              <a:gd name="connsiteX0" fmla="*/ 3226626 w 5665764"/>
              <a:gd name="connsiteY0" fmla="*/ 5166518 h 5166518"/>
              <a:gd name="connsiteX1" fmla="*/ 0 w 5665764"/>
              <a:gd name="connsiteY1" fmla="*/ 6440 h 5166518"/>
              <a:gd name="connsiteX2" fmla="*/ 5665764 w 5665764"/>
              <a:gd name="connsiteY2" fmla="*/ 0 h 5166518"/>
              <a:gd name="connsiteX3" fmla="*/ 5645976 w 5665764"/>
              <a:gd name="connsiteY3" fmla="*/ 5166518 h 5166518"/>
              <a:gd name="connsiteX4" fmla="*/ 3226626 w 5665764"/>
              <a:gd name="connsiteY4" fmla="*/ 5166518 h 5166518"/>
              <a:gd name="connsiteX0" fmla="*/ 2421696 w 5665764"/>
              <a:gd name="connsiteY0" fmla="*/ 5192275 h 5192275"/>
              <a:gd name="connsiteX1" fmla="*/ 0 w 5665764"/>
              <a:gd name="connsiteY1" fmla="*/ 6440 h 5192275"/>
              <a:gd name="connsiteX2" fmla="*/ 5665764 w 5665764"/>
              <a:gd name="connsiteY2" fmla="*/ 0 h 5192275"/>
              <a:gd name="connsiteX3" fmla="*/ 5645976 w 5665764"/>
              <a:gd name="connsiteY3" fmla="*/ 5166518 h 5192275"/>
              <a:gd name="connsiteX4" fmla="*/ 2421696 w 5665764"/>
              <a:gd name="connsiteY4" fmla="*/ 5192275 h 5192275"/>
              <a:gd name="connsiteX0" fmla="*/ 2421696 w 5665764"/>
              <a:gd name="connsiteY0" fmla="*/ 5183177 h 5183177"/>
              <a:gd name="connsiteX1" fmla="*/ 0 w 5665764"/>
              <a:gd name="connsiteY1" fmla="*/ 6440 h 5183177"/>
              <a:gd name="connsiteX2" fmla="*/ 5665764 w 5665764"/>
              <a:gd name="connsiteY2" fmla="*/ 0 h 5183177"/>
              <a:gd name="connsiteX3" fmla="*/ 5645976 w 5665764"/>
              <a:gd name="connsiteY3" fmla="*/ 5166518 h 5183177"/>
              <a:gd name="connsiteX4" fmla="*/ 2421696 w 5665764"/>
              <a:gd name="connsiteY4" fmla="*/ 5183177 h 5183177"/>
              <a:gd name="connsiteX0" fmla="*/ 2421696 w 5665764"/>
              <a:gd name="connsiteY0" fmla="*/ 5174079 h 5174079"/>
              <a:gd name="connsiteX1" fmla="*/ 0 w 5665764"/>
              <a:gd name="connsiteY1" fmla="*/ 6440 h 5174079"/>
              <a:gd name="connsiteX2" fmla="*/ 5665764 w 5665764"/>
              <a:gd name="connsiteY2" fmla="*/ 0 h 5174079"/>
              <a:gd name="connsiteX3" fmla="*/ 5645976 w 5665764"/>
              <a:gd name="connsiteY3" fmla="*/ 5166518 h 5174079"/>
              <a:gd name="connsiteX4" fmla="*/ 2421696 w 5665764"/>
              <a:gd name="connsiteY4" fmla="*/ 5174079 h 5174079"/>
              <a:gd name="connsiteX0" fmla="*/ 2417147 w 5665764"/>
              <a:gd name="connsiteY0" fmla="*/ 5169530 h 5169530"/>
              <a:gd name="connsiteX1" fmla="*/ 0 w 5665764"/>
              <a:gd name="connsiteY1" fmla="*/ 6440 h 5169530"/>
              <a:gd name="connsiteX2" fmla="*/ 5665764 w 5665764"/>
              <a:gd name="connsiteY2" fmla="*/ 0 h 5169530"/>
              <a:gd name="connsiteX3" fmla="*/ 5645976 w 5665764"/>
              <a:gd name="connsiteY3" fmla="*/ 5166518 h 5169530"/>
              <a:gd name="connsiteX4" fmla="*/ 2417147 w 5665764"/>
              <a:gd name="connsiteY4" fmla="*/ 5169530 h 5169530"/>
              <a:gd name="connsiteX0" fmla="*/ 2417147 w 5652116"/>
              <a:gd name="connsiteY0" fmla="*/ 5164981 h 5164981"/>
              <a:gd name="connsiteX1" fmla="*/ 0 w 5652116"/>
              <a:gd name="connsiteY1" fmla="*/ 1891 h 5164981"/>
              <a:gd name="connsiteX2" fmla="*/ 5652116 w 5652116"/>
              <a:gd name="connsiteY2" fmla="*/ 0 h 5164981"/>
              <a:gd name="connsiteX3" fmla="*/ 5645976 w 5652116"/>
              <a:gd name="connsiteY3" fmla="*/ 5161969 h 5164981"/>
              <a:gd name="connsiteX4" fmla="*/ 2417147 w 5652116"/>
              <a:gd name="connsiteY4" fmla="*/ 5164981 h 5164981"/>
              <a:gd name="connsiteX0" fmla="*/ 2417147 w 5646219"/>
              <a:gd name="connsiteY0" fmla="*/ 5163090 h 5163090"/>
              <a:gd name="connsiteX1" fmla="*/ 0 w 5646219"/>
              <a:gd name="connsiteY1" fmla="*/ 0 h 5163090"/>
              <a:gd name="connsiteX2" fmla="*/ 5638468 w 5646219"/>
              <a:gd name="connsiteY2" fmla="*/ 11757 h 5163090"/>
              <a:gd name="connsiteX3" fmla="*/ 5645976 w 5646219"/>
              <a:gd name="connsiteY3" fmla="*/ 5160078 h 5163090"/>
              <a:gd name="connsiteX4" fmla="*/ 2417147 w 5646219"/>
              <a:gd name="connsiteY4" fmla="*/ 5163090 h 5163090"/>
              <a:gd name="connsiteX0" fmla="*/ 2417147 w 5646219"/>
              <a:gd name="connsiteY0" fmla="*/ 5164981 h 5164981"/>
              <a:gd name="connsiteX1" fmla="*/ 0 w 5646219"/>
              <a:gd name="connsiteY1" fmla="*/ 1891 h 5164981"/>
              <a:gd name="connsiteX2" fmla="*/ 5638468 w 5646219"/>
              <a:gd name="connsiteY2" fmla="*/ 0 h 5164981"/>
              <a:gd name="connsiteX3" fmla="*/ 5645976 w 5646219"/>
              <a:gd name="connsiteY3" fmla="*/ 5161969 h 5164981"/>
              <a:gd name="connsiteX4" fmla="*/ 2417147 w 5646219"/>
              <a:gd name="connsiteY4" fmla="*/ 5164981 h 5164981"/>
              <a:gd name="connsiteX0" fmla="*/ 2417147 w 5641803"/>
              <a:gd name="connsiteY0" fmla="*/ 5164981 h 5164981"/>
              <a:gd name="connsiteX1" fmla="*/ 0 w 5641803"/>
              <a:gd name="connsiteY1" fmla="*/ 1891 h 5164981"/>
              <a:gd name="connsiteX2" fmla="*/ 5638468 w 5641803"/>
              <a:gd name="connsiteY2" fmla="*/ 0 h 5164981"/>
              <a:gd name="connsiteX3" fmla="*/ 5641426 w 5641803"/>
              <a:gd name="connsiteY3" fmla="*/ 5161969 h 5164981"/>
              <a:gd name="connsiteX4" fmla="*/ 2417147 w 5641803"/>
              <a:gd name="connsiteY4" fmla="*/ 5164981 h 5164981"/>
              <a:gd name="connsiteX0" fmla="*/ 2417147 w 5643017"/>
              <a:gd name="connsiteY0" fmla="*/ 5174079 h 5174079"/>
              <a:gd name="connsiteX1" fmla="*/ 0 w 5643017"/>
              <a:gd name="connsiteY1" fmla="*/ 1098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43017"/>
              <a:gd name="connsiteY0" fmla="*/ 5174079 h 5174079"/>
              <a:gd name="connsiteX1" fmla="*/ 0 w 5643017"/>
              <a:gd name="connsiteY1" fmla="*/ 460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54316"/>
              <a:gd name="connsiteY0" fmla="*/ 5174079 h 5177448"/>
              <a:gd name="connsiteX1" fmla="*/ 0 w 5654316"/>
              <a:gd name="connsiteY1" fmla="*/ 4609 h 5177448"/>
              <a:gd name="connsiteX2" fmla="*/ 5643017 w 5654316"/>
              <a:gd name="connsiteY2" fmla="*/ 0 h 5177448"/>
              <a:gd name="connsiteX3" fmla="*/ 5654126 w 5654316"/>
              <a:gd name="connsiteY3" fmla="*/ 5177448 h 5177448"/>
              <a:gd name="connsiteX4" fmla="*/ 2417147 w 5654316"/>
              <a:gd name="connsiteY4" fmla="*/ 5174079 h 51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4316" h="5177448">
                <a:moveTo>
                  <a:pt x="2417147" y="5174079"/>
                </a:moveTo>
                <a:lnTo>
                  <a:pt x="0" y="4609"/>
                </a:lnTo>
                <a:lnTo>
                  <a:pt x="5643017" y="0"/>
                </a:lnTo>
                <a:cubicBezTo>
                  <a:pt x="5640970" y="1720656"/>
                  <a:pt x="5656173" y="3456792"/>
                  <a:pt x="5654126" y="5177448"/>
                </a:cubicBezTo>
                <a:lnTo>
                  <a:pt x="2417147" y="5174079"/>
                </a:lnTo>
                <a:close/>
              </a:path>
            </a:pathLst>
          </a:cu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4pPr>
              <a:defRPr>
                <a:ln>
                  <a:noFill/>
                </a:ln>
                <a:noFill/>
              </a:defRPr>
            </a:lvl4pPr>
          </a:lstStyle>
          <a:p>
            <a:pPr lvl="0"/>
            <a:r>
              <a:rPr lang="de-DE"/>
              <a:t>Mastertextformat bearbeiten</a:t>
            </a:r>
          </a:p>
        </p:txBody>
      </p:sp>
      <p:sp>
        <p:nvSpPr>
          <p:cNvPr id="5" name="Textplatzhalter 4"/>
          <p:cNvSpPr>
            <a:spLocks noGrp="1"/>
          </p:cNvSpPr>
          <p:nvPr>
            <p:ph type="body" sz="quarter" idx="11"/>
          </p:nvPr>
        </p:nvSpPr>
        <p:spPr bwMode="auto">
          <a:xfrm flipH="1">
            <a:off x="-14439" y="-4153"/>
            <a:ext cx="4711557" cy="5154092"/>
          </a:xfrm>
          <a:custGeom>
            <a:avLst/>
            <a:gdLst>
              <a:gd name="connsiteX0" fmla="*/ 0 w 1466850"/>
              <a:gd name="connsiteY0" fmla="*/ 1608226 h 1608226"/>
              <a:gd name="connsiteX1" fmla="*/ 366713 w 1466850"/>
              <a:gd name="connsiteY1" fmla="*/ 0 h 1608226"/>
              <a:gd name="connsiteX2" fmla="*/ 1466850 w 1466850"/>
              <a:gd name="connsiteY2" fmla="*/ 0 h 1608226"/>
              <a:gd name="connsiteX3" fmla="*/ 1100138 w 1466850"/>
              <a:gd name="connsiteY3" fmla="*/ 1608226 h 1608226"/>
              <a:gd name="connsiteX4" fmla="*/ 0 w 1466850"/>
              <a:gd name="connsiteY4" fmla="*/ 1608226 h 1608226"/>
              <a:gd name="connsiteX0" fmla="*/ 0 w 2304312"/>
              <a:gd name="connsiteY0" fmla="*/ 1608226 h 1614665"/>
              <a:gd name="connsiteX1" fmla="*/ 366713 w 2304312"/>
              <a:gd name="connsiteY1" fmla="*/ 0 h 1614665"/>
              <a:gd name="connsiteX2" fmla="*/ 1466850 w 2304312"/>
              <a:gd name="connsiteY2" fmla="*/ 0 h 1614665"/>
              <a:gd name="connsiteX3" fmla="*/ 2304312 w 2304312"/>
              <a:gd name="connsiteY3" fmla="*/ 1614665 h 1614665"/>
              <a:gd name="connsiteX4" fmla="*/ 0 w 2304312"/>
              <a:gd name="connsiteY4" fmla="*/ 1608226 h 1614665"/>
              <a:gd name="connsiteX0" fmla="*/ 0 w 4725205"/>
              <a:gd name="connsiteY0" fmla="*/ 5162795 h 5169234"/>
              <a:gd name="connsiteX1" fmla="*/ 366713 w 4725205"/>
              <a:gd name="connsiteY1" fmla="*/ 355456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69378 w 4725205"/>
              <a:gd name="connsiteY1" fmla="*/ 1931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82257 w 4725205"/>
              <a:gd name="connsiteY1" fmla="*/ 1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11557"/>
              <a:gd name="connsiteY0" fmla="*/ 5167345 h 5169234"/>
              <a:gd name="connsiteX1" fmla="*/ 2368609 w 4711557"/>
              <a:gd name="connsiteY1" fmla="*/ 1 h 5169234"/>
              <a:gd name="connsiteX2" fmla="*/ 4711557 w 4711557"/>
              <a:gd name="connsiteY2" fmla="*/ 0 h 5169234"/>
              <a:gd name="connsiteX3" fmla="*/ 2290664 w 4711557"/>
              <a:gd name="connsiteY3" fmla="*/ 5169234 h 5169234"/>
              <a:gd name="connsiteX4" fmla="*/ 0 w 4711557"/>
              <a:gd name="connsiteY4" fmla="*/ 5167345 h 516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557" h="5169234">
                <a:moveTo>
                  <a:pt x="0" y="5167345"/>
                </a:moveTo>
                <a:lnTo>
                  <a:pt x="2368609" y="1"/>
                </a:lnTo>
                <a:lnTo>
                  <a:pt x="4711557" y="0"/>
                </a:lnTo>
                <a:lnTo>
                  <a:pt x="2290664" y="5169234"/>
                </a:lnTo>
                <a:lnTo>
                  <a:pt x="0" y="5167345"/>
                </a:lnTo>
                <a:close/>
              </a:path>
            </a:pathLst>
          </a:custGeom>
          <a:solidFill>
            <a:srgbClr val="FF5451">
              <a:alpha val="5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4pPr>
              <a:defRPr>
                <a:ln>
                  <a:noFill/>
                </a:ln>
                <a:noFill/>
              </a:defRPr>
            </a:lvl4pPr>
          </a:lstStyle>
          <a:p>
            <a:pPr lvl="0"/>
            <a:r>
              <a:rPr lang="de-DE"/>
              <a:t>Mastertextformat bearbeiten</a:t>
            </a:r>
          </a:p>
        </p:txBody>
      </p:sp>
      <p:sp>
        <p:nvSpPr>
          <p:cNvPr id="3" name="Textplatzhalter 2"/>
          <p:cNvSpPr>
            <a:spLocks noGrp="1"/>
          </p:cNvSpPr>
          <p:nvPr>
            <p:ph type="body" idx="1"/>
          </p:nvPr>
        </p:nvSpPr>
        <p:spPr>
          <a:xfrm>
            <a:off x="471878" y="1066801"/>
            <a:ext cx="3562911" cy="350998"/>
          </a:xfrm>
        </p:spPr>
        <p:txBody>
          <a:bodyPr anchor="b">
            <a:no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Bildplatzhalter"/>
          <p:cNvSpPr>
            <a:spLocks noGrp="1"/>
          </p:cNvSpPr>
          <p:nvPr>
            <p:ph type="pic" sz="quarter" idx="10"/>
          </p:nvPr>
        </p:nvSpPr>
        <p:spPr bwMode="auto">
          <a:xfrm>
            <a:off x="2711450" y="0"/>
            <a:ext cx="6432551" cy="514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800" baseline="0"/>
            </a:lvl1pPr>
          </a:lstStyle>
          <a:p>
            <a:pPr lvl="0"/>
            <a:r>
              <a:rPr lang="de-DE" noProof="0"/>
              <a:t>Bild auf Platzhalter ziehen oder durch Klicken auf Symbol hinzufügen</a:t>
            </a:r>
            <a:endParaRPr lang="de-DE" noProof="0" dirty="0"/>
          </a:p>
        </p:txBody>
      </p:sp>
      <p:sp>
        <p:nvSpPr>
          <p:cNvPr id="2" name="Titel 1"/>
          <p:cNvSpPr>
            <a:spLocks noGrp="1"/>
          </p:cNvSpPr>
          <p:nvPr>
            <p:ph type="title"/>
          </p:nvPr>
        </p:nvSpPr>
        <p:spPr>
          <a:xfrm>
            <a:off x="471878" y="1447164"/>
            <a:ext cx="3562911" cy="2201545"/>
          </a:xfrm>
        </p:spPr>
        <p:txBody>
          <a:bodyPr anchor="t"/>
          <a:lstStyle>
            <a:lvl1pPr algn="l">
              <a:defRPr sz="2800" b="1" cap="all">
                <a:solidFill>
                  <a:srgbClr val="FFFFFF"/>
                </a:solidFill>
              </a:defRPr>
            </a:lvl1pPr>
          </a:lstStyle>
          <a:p>
            <a:r>
              <a:rPr lang="de-DE"/>
              <a:t>Mastertitelformat bearbeiten</a:t>
            </a:r>
            <a:endParaRPr lang="de-DE" dirty="0"/>
          </a:p>
        </p:txBody>
      </p:sp>
    </p:spTree>
    <p:extLst>
      <p:ext uri="{BB962C8B-B14F-4D97-AF65-F5344CB8AC3E}">
        <p14:creationId xmlns:p14="http://schemas.microsoft.com/office/powerpoint/2010/main" val="184871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folie ohne Bild">
    <p:spTree>
      <p:nvGrpSpPr>
        <p:cNvPr id="1" name=""/>
        <p:cNvGrpSpPr/>
        <p:nvPr/>
      </p:nvGrpSpPr>
      <p:grpSpPr>
        <a:xfrm>
          <a:off x="0" y="0"/>
          <a:ext cx="0" cy="0"/>
          <a:chOff x="0" y="0"/>
          <a:chExt cx="0" cy="0"/>
        </a:xfrm>
      </p:grpSpPr>
      <p:pic>
        <p:nvPicPr>
          <p:cNvPr id="4"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0"/>
            <a:ext cx="33147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ctrTitle"/>
          </p:nvPr>
        </p:nvSpPr>
        <p:spPr>
          <a:xfrm>
            <a:off x="257588" y="2078847"/>
            <a:ext cx="6400800" cy="1487313"/>
          </a:xfrm>
          <a:prstGeom prst="rect">
            <a:avLst/>
          </a:prstGeom>
        </p:spPr>
        <p:txBody>
          <a:bodyPr anchor="t"/>
          <a:lstStyle>
            <a:lvl1pPr>
              <a:defRPr sz="2800">
                <a:solidFill>
                  <a:srgbClr val="262A31"/>
                </a:solidFill>
              </a:defRPr>
            </a:lvl1pPr>
          </a:lstStyle>
          <a:p>
            <a:r>
              <a:rPr lang="de-DE"/>
              <a:t>Mastertitelformat bearbeiten</a:t>
            </a:r>
            <a:endParaRPr lang="de-DE" dirty="0"/>
          </a:p>
        </p:txBody>
      </p:sp>
      <p:sp>
        <p:nvSpPr>
          <p:cNvPr id="3" name="Untertitel 2"/>
          <p:cNvSpPr>
            <a:spLocks noGrp="1"/>
          </p:cNvSpPr>
          <p:nvPr>
            <p:ph type="subTitle" idx="1"/>
          </p:nvPr>
        </p:nvSpPr>
        <p:spPr>
          <a:xfrm>
            <a:off x="257587" y="1740092"/>
            <a:ext cx="6400800" cy="338755"/>
          </a:xfrm>
          <a:prstGeom prst="rect">
            <a:avLst/>
          </a:prstGeom>
        </p:spPr>
        <p:txBody>
          <a:bodyPr>
            <a:noAutofit/>
          </a:bodyPr>
          <a:lstStyle>
            <a:lvl1pPr marL="0" indent="0" algn="l">
              <a:buNone/>
              <a:defRPr sz="1800">
                <a:solidFill>
                  <a:srgbClr val="262A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cxnSp>
        <p:nvCxnSpPr>
          <p:cNvPr id="9" name="Gerade Verbindung 10"/>
          <p:cNvCxnSpPr/>
          <p:nvPr userDrawn="1"/>
        </p:nvCxnSpPr>
        <p:spPr>
          <a:xfrm>
            <a:off x="457200" y="4713670"/>
            <a:ext cx="5731459"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spTree>
    <p:extLst>
      <p:ext uri="{BB962C8B-B14F-4D97-AF65-F5344CB8AC3E}">
        <p14:creationId xmlns:p14="http://schemas.microsoft.com/office/powerpoint/2010/main" val="313910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formatfüllend)">
    <p:spTree>
      <p:nvGrpSpPr>
        <p:cNvPr id="1" name=""/>
        <p:cNvGrpSpPr/>
        <p:nvPr/>
      </p:nvGrpSpPr>
      <p:grpSpPr>
        <a:xfrm>
          <a:off x="0" y="0"/>
          <a:ext cx="0" cy="0"/>
          <a:chOff x="0" y="0"/>
          <a:chExt cx="0" cy="0"/>
        </a:xfrm>
      </p:grpSpPr>
      <p:sp>
        <p:nvSpPr>
          <p:cNvPr id="12" name="Bildplatzhalter 11"/>
          <p:cNvSpPr>
            <a:spLocks noGrp="1"/>
          </p:cNvSpPr>
          <p:nvPr>
            <p:ph type="pic" sz="quarter" idx="15"/>
          </p:nvPr>
        </p:nvSpPr>
        <p:spPr>
          <a:xfrm>
            <a:off x="8468" y="8468"/>
            <a:ext cx="9135532" cy="5135032"/>
          </a:xfrm>
        </p:spPr>
        <p:txBody>
          <a:bodyPr rtlCol="0">
            <a:normAutofit/>
          </a:bodyPr>
          <a:lstStyle/>
          <a:p>
            <a:pPr lvl="0"/>
            <a:r>
              <a:rPr lang="de-DE" noProof="0"/>
              <a:t>Bild auf Platzhalter ziehen oder durch Klicken auf Symbol hinzufügen</a:t>
            </a:r>
            <a:endParaRPr lang="de-DE" noProof="0" dirty="0"/>
          </a:p>
        </p:txBody>
      </p:sp>
    </p:spTree>
    <p:extLst>
      <p:ext uri="{BB962C8B-B14F-4D97-AF65-F5344CB8AC3E}">
        <p14:creationId xmlns:p14="http://schemas.microsoft.com/office/powerpoint/2010/main" val="410379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elen Dank!">
    <p:spTree>
      <p:nvGrpSpPr>
        <p:cNvPr id="1" name=""/>
        <p:cNvGrpSpPr/>
        <p:nvPr/>
      </p:nvGrpSpPr>
      <p:grpSpPr>
        <a:xfrm>
          <a:off x="0" y="0"/>
          <a:ext cx="0" cy="0"/>
          <a:chOff x="0" y="0"/>
          <a:chExt cx="0" cy="0"/>
        </a:xfrm>
      </p:grpSpPr>
      <p:pic>
        <p:nvPicPr>
          <p:cNvPr id="4" name="Bild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5093"/>
            <a:ext cx="3429000" cy="1442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Bild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48628" y="0"/>
            <a:ext cx="3524250" cy="515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ctrTitle"/>
          </p:nvPr>
        </p:nvSpPr>
        <p:spPr>
          <a:xfrm>
            <a:off x="365495" y="2078847"/>
            <a:ext cx="7984797" cy="562753"/>
          </a:xfrm>
        </p:spPr>
        <p:txBody>
          <a:bodyPr anchor="t"/>
          <a:lstStyle>
            <a:lvl1pPr>
              <a:defRPr sz="2800">
                <a:solidFill>
                  <a:schemeClr val="tx1"/>
                </a:solidFill>
              </a:defRPr>
            </a:lvl1pPr>
          </a:lstStyle>
          <a:p>
            <a:r>
              <a:rPr lang="de-DE"/>
              <a:t>Mastertitelformat bearbeiten</a:t>
            </a:r>
            <a:endParaRPr lang="de-DE" dirty="0"/>
          </a:p>
        </p:txBody>
      </p:sp>
      <p:sp>
        <p:nvSpPr>
          <p:cNvPr id="18" name="Inhaltsplatzhalter 3"/>
          <p:cNvSpPr>
            <a:spLocks noGrp="1"/>
          </p:cNvSpPr>
          <p:nvPr>
            <p:ph sz="half" idx="2"/>
          </p:nvPr>
        </p:nvSpPr>
        <p:spPr>
          <a:xfrm>
            <a:off x="365495" y="2834640"/>
            <a:ext cx="4672172" cy="1847427"/>
          </a:xfrm>
        </p:spPr>
        <p:txBody>
          <a:bodyPr>
            <a:noAutofit/>
          </a:bodyPr>
          <a:lstStyle>
            <a:lvl1pPr marL="0" indent="0">
              <a:buNone/>
              <a:defRPr sz="1100" baseline="0">
                <a:solidFill>
                  <a:schemeClr val="tx1"/>
                </a:solidFill>
              </a:defRPr>
            </a:lvl1pPr>
            <a:lvl2pPr marL="457200" indent="0">
              <a:buNone/>
              <a:defRPr sz="1100">
                <a:solidFill>
                  <a:schemeClr val="tx1"/>
                </a:solidFill>
              </a:defRPr>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p:txBody>
      </p:sp>
      <p:pic>
        <p:nvPicPr>
          <p:cNvPr id="6" name="Grafik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6543" y="260598"/>
            <a:ext cx="2924417" cy="946303"/>
          </a:xfrm>
          <a:prstGeom prst="rect">
            <a:avLst/>
          </a:prstGeom>
        </p:spPr>
      </p:pic>
    </p:spTree>
    <p:extLst>
      <p:ext uri="{BB962C8B-B14F-4D97-AF65-F5344CB8AC3E}">
        <p14:creationId xmlns:p14="http://schemas.microsoft.com/office/powerpoint/2010/main" val="366464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9"/>
            <a:ext cx="8234363" cy="758825"/>
          </a:xfrm>
          <a:prstGeom prst="rect">
            <a:avLst/>
          </a:prstGeom>
        </p:spPr>
        <p:txBody>
          <a:bodyPr anchor="b"/>
          <a:lstStyle>
            <a:lvl1pPr>
              <a:defRPr>
                <a:solidFill>
                  <a:schemeClr val="tx1"/>
                </a:solidFill>
              </a:defRPr>
            </a:lvl1pPr>
          </a:lstStyle>
          <a:p>
            <a:r>
              <a:rPr lang="de-DE" dirty="0"/>
              <a:t>Titelmasterformat durch Klicken bearbeiten</a:t>
            </a:r>
          </a:p>
        </p:txBody>
      </p:sp>
      <p:sp>
        <p:nvSpPr>
          <p:cNvPr id="3" name="Inhaltsplatzhalter 2"/>
          <p:cNvSpPr>
            <a:spLocks noGrp="1"/>
          </p:cNvSpPr>
          <p:nvPr>
            <p:ph idx="1"/>
          </p:nvPr>
        </p:nvSpPr>
        <p:spPr>
          <a:xfrm>
            <a:off x="457200" y="1617134"/>
            <a:ext cx="8234363" cy="2985558"/>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63750" indent="-2349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3"/>
          </p:nvPr>
        </p:nvSpPr>
        <p:spPr>
          <a:xfrm>
            <a:off x="457200" y="1125940"/>
            <a:ext cx="8234363" cy="377740"/>
          </a:xfrm>
          <a:prstGeom prst="rect">
            <a:avLst/>
          </a:prstGeom>
        </p:spPr>
        <p:txBody>
          <a:bodyPr anchor="b">
            <a:noAutofit/>
          </a:bodyPr>
          <a:lstStyle>
            <a:lvl1pPr>
              <a:defRPr sz="1400" cap="all">
                <a:solidFill>
                  <a:schemeClr val="tx1"/>
                </a:solidFill>
              </a:defRPr>
            </a:lvl1pPr>
          </a:lstStyle>
          <a:p>
            <a:pPr lvl="0"/>
            <a:r>
              <a:rPr lang="de-DE"/>
              <a:t>Formatvorlagen des Textmasters bearbeiten</a:t>
            </a:r>
          </a:p>
        </p:txBody>
      </p:sp>
      <p:sp>
        <p:nvSpPr>
          <p:cNvPr id="14"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248790C2-FB8D-4AD1-BFB1-8D82BB9A4283}"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043630"/>
      </p:ext>
    </p:extLst>
  </p:cSld>
  <p:clrMapOvr>
    <a:masterClrMapping/>
  </p:clrMapOvr>
  <p:extLst>
    <p:ext uri="{DCECCB84-F9BA-43D5-87BE-67443E8EF086}">
      <p15:sldGuideLst xmlns:p15="http://schemas.microsoft.com/office/powerpoint/2012/main">
        <p15:guide id="3" orient="horz" pos="31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ohne Unter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9"/>
            <a:ext cx="8234363" cy="758825"/>
          </a:xfrm>
          <a:prstGeom prst="rect">
            <a:avLst/>
          </a:prstGeom>
        </p:spPr>
        <p:txBody>
          <a:bodyPr anchor="b"/>
          <a:lstStyle>
            <a:lvl1pPr>
              <a:defRPr>
                <a:solidFill>
                  <a:schemeClr val="tx1"/>
                </a:solidFill>
              </a:defRPr>
            </a:lvl1pPr>
          </a:lstStyle>
          <a:p>
            <a:r>
              <a:rPr lang="de-DE" dirty="0"/>
              <a:t>Titelmasterformat durch Klicken bearbeiten</a:t>
            </a:r>
          </a:p>
        </p:txBody>
      </p:sp>
      <p:sp>
        <p:nvSpPr>
          <p:cNvPr id="3" name="Inhaltsplatzhalter 2"/>
          <p:cNvSpPr>
            <a:spLocks noGrp="1"/>
          </p:cNvSpPr>
          <p:nvPr>
            <p:ph idx="1"/>
          </p:nvPr>
        </p:nvSpPr>
        <p:spPr>
          <a:xfrm>
            <a:off x="457200" y="1223492"/>
            <a:ext cx="8234363" cy="3379199"/>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63750" indent="-2349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2329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2 Blöcke">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17133"/>
            <a:ext cx="3952240" cy="2977092"/>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00250" indent="-1714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3"/>
          </p:nvPr>
        </p:nvSpPr>
        <p:spPr>
          <a:xfrm>
            <a:off x="457200" y="1139588"/>
            <a:ext cx="8229600" cy="364092"/>
          </a:xfrm>
          <a:prstGeom prst="rect">
            <a:avLst/>
          </a:prstGeom>
        </p:spPr>
        <p:txBody>
          <a:bodyPr anchor="b">
            <a:noAutofit/>
          </a:bodyPr>
          <a:lstStyle>
            <a:lvl1pPr>
              <a:defRPr sz="1400" cap="all">
                <a:solidFill>
                  <a:schemeClr val="tx1"/>
                </a:solidFill>
              </a:defRPr>
            </a:lvl1pPr>
          </a:lstStyle>
          <a:p>
            <a:pPr lvl="0"/>
            <a:r>
              <a:rPr lang="de-DE"/>
              <a:t>Formatvorlagen des Textmasters bearbeiten</a:t>
            </a:r>
          </a:p>
        </p:txBody>
      </p:sp>
      <p:sp>
        <p:nvSpPr>
          <p:cNvPr id="9" name="Inhaltsplatzhalter 2"/>
          <p:cNvSpPr>
            <a:spLocks noGrp="1"/>
          </p:cNvSpPr>
          <p:nvPr>
            <p:ph idx="14"/>
          </p:nvPr>
        </p:nvSpPr>
        <p:spPr>
          <a:xfrm>
            <a:off x="4724400" y="1617133"/>
            <a:ext cx="3962400" cy="2977092"/>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00250" indent="-1714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953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4.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Autofit/>
          </a:bodyPr>
          <a:lstStyle/>
          <a:p>
            <a:r>
              <a:rPr lang="de-DE" dirty="0"/>
              <a:t>Einführung in die Welt der Religionen</a:t>
            </a:r>
          </a:p>
        </p:txBody>
      </p:sp>
      <p:sp>
        <p:nvSpPr>
          <p:cNvPr id="1027" name="Textplatzhalter 2"/>
          <p:cNvSpPr>
            <a:spLocks noGrp="1"/>
          </p:cNvSpPr>
          <p:nvPr>
            <p:ph type="body" idx="1"/>
          </p:nvPr>
        </p:nvSpPr>
        <p:spPr bwMode="auto">
          <a:xfrm>
            <a:off x="457200" y="1063625"/>
            <a:ext cx="82296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Themen und Grundbegriffe</a:t>
            </a:r>
          </a:p>
        </p:txBody>
      </p:sp>
    </p:spTree>
  </p:cSld>
  <p:clrMap bg1="lt1" tx1="dk1" bg2="lt2" tx2="dk2" accent1="accent1" accent2="accent2" accent3="accent3" accent4="accent4" accent5="accent5" accent6="accent6" hlink="hlink" folHlink="folHlink"/>
  <p:sldLayoutIdLst>
    <p:sldLayoutId id="2147483867" r:id="rId1"/>
    <p:sldLayoutId id="2147483884" r:id="rId2"/>
    <p:sldLayoutId id="2147483885" r:id="rId3"/>
    <p:sldLayoutId id="2147483870" r:id="rId4"/>
    <p:sldLayoutId id="2147483877" r:id="rId5"/>
    <p:sldLayoutId id="2147483879" r:id="rId6"/>
  </p:sldLayoutIdLst>
  <p:hf hdr="0" ftr="0" dt="0"/>
  <p:txStyles>
    <p:titleStyle>
      <a:lvl1pPr algn="l" defTabSz="457200" rtl="0" eaLnBrk="1" fontAlgn="base" hangingPunct="1">
        <a:spcBef>
          <a:spcPct val="0"/>
        </a:spcBef>
        <a:spcAft>
          <a:spcPct val="0"/>
        </a:spcAft>
        <a:defRPr sz="2000" b="1" kern="1200" cap="all">
          <a:solidFill>
            <a:srgbClr val="262A3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p:titleStyle>
    <p:bodyStyle>
      <a:lvl1pPr marL="342900" indent="-342900" algn="l" defTabSz="457200" rtl="0" eaLnBrk="1" fontAlgn="base" hangingPunct="1">
        <a:spcBef>
          <a:spcPct val="20000"/>
        </a:spcBef>
        <a:spcAft>
          <a:spcPct val="0"/>
        </a:spcAft>
        <a:buFont typeface="Symbol" panose="05050102010706020507" pitchFamily="18" charset="2"/>
        <a:defRPr sz="1200" kern="1200" baseline="0">
          <a:solidFill>
            <a:srgbClr val="262A31"/>
          </a:solidFill>
          <a:latin typeface="Arial"/>
          <a:ea typeface="MS PGothic" panose="020B0600070205080204" pitchFamily="34" charset="-128"/>
          <a:cs typeface="Arial"/>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Arial"/>
          <a:ea typeface="MS PGothic" panose="020B0600070205080204" pitchFamily="34" charset="-128"/>
          <a:cs typeface="Arial"/>
        </a:defRPr>
      </a:lvl2pPr>
      <a:lvl3pPr marL="9144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3pPr>
      <a:lvl4pPr marL="13716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4pPr>
      <a:lvl5pPr marL="18288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cxnSp>
        <p:nvCxnSpPr>
          <p:cNvPr id="4" name="Gerade Verbindung 9"/>
          <p:cNvCxnSpPr/>
          <p:nvPr/>
        </p:nvCxnSpPr>
        <p:spPr>
          <a:xfrm>
            <a:off x="0" y="155575"/>
            <a:ext cx="457200" cy="0"/>
          </a:xfrm>
          <a:prstGeom prst="line">
            <a:avLst/>
          </a:prstGeom>
          <a:ln w="3175" cmpd="sng">
            <a:solidFill>
              <a:srgbClr val="262A31"/>
            </a:solidFill>
          </a:ln>
          <a:effectLst/>
        </p:spPr>
        <p:style>
          <a:lnRef idx="2">
            <a:schemeClr val="accent1"/>
          </a:lnRef>
          <a:fillRef idx="0">
            <a:schemeClr val="accent1"/>
          </a:fillRef>
          <a:effectRef idx="1">
            <a:schemeClr val="accent1"/>
          </a:effectRef>
          <a:fontRef idx="minor">
            <a:schemeClr val="tx1"/>
          </a:fontRef>
        </p:style>
      </p:cxnSp>
      <p:pic>
        <p:nvPicPr>
          <p:cNvPr id="6" name="Grafik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sp>
        <p:nvSpPr>
          <p:cNvPr id="8" name="Textfeld 7"/>
          <p:cNvSpPr txBox="1"/>
          <p:nvPr/>
        </p:nvSpPr>
        <p:spPr>
          <a:xfrm>
            <a:off x="457200" y="22671"/>
            <a:ext cx="7001933" cy="276999"/>
          </a:xfrm>
          <a:prstGeom prst="rect">
            <a:avLst/>
          </a:prstGeom>
          <a:noFill/>
        </p:spPr>
        <p:txBody>
          <a:bodyPr wrap="square" rtlCol="0">
            <a:spAutoFit/>
          </a:bodyPr>
          <a:lstStyle/>
          <a:p>
            <a:r>
              <a:rPr lang="de-DE" sz="1200" b="1" cap="all" baseline="0" dirty="0">
                <a:latin typeface="Arial" panose="020B0604020202020204" pitchFamily="34" charset="0"/>
                <a:cs typeface="Arial" panose="020B0604020202020204" pitchFamily="34" charset="0"/>
              </a:rPr>
              <a:t>Einführung in die Welt der Religionen </a:t>
            </a:r>
            <a:r>
              <a:rPr lang="de-DE" sz="1200" dirty="0">
                <a:latin typeface="Arial" panose="020B0604020202020204" pitchFamily="34" charset="0"/>
                <a:cs typeface="Arial" panose="020B0604020202020204" pitchFamily="34" charset="0"/>
              </a:rPr>
              <a:t>| Themen</a:t>
            </a:r>
            <a:r>
              <a:rPr lang="de-DE" sz="1200" baseline="0" dirty="0">
                <a:latin typeface="Arial" panose="020B0604020202020204" pitchFamily="34" charset="0"/>
                <a:cs typeface="Arial" panose="020B0604020202020204" pitchFamily="34" charset="0"/>
              </a:rPr>
              <a:t> und Grundbegriffe</a:t>
            </a:r>
            <a:endParaRPr lang="de-DE" sz="1200" dirty="0">
              <a:latin typeface="Arial" panose="020B0604020202020204" pitchFamily="34" charset="0"/>
              <a:cs typeface="Arial" panose="020B0604020202020204" pitchFamily="34" charset="0"/>
            </a:endParaRPr>
          </a:p>
        </p:txBody>
      </p:sp>
      <p:cxnSp>
        <p:nvCxnSpPr>
          <p:cNvPr id="9" name="Gerade Verbindung 10"/>
          <p:cNvCxnSpPr/>
          <p:nvPr/>
        </p:nvCxnSpPr>
        <p:spPr>
          <a:xfrm>
            <a:off x="457200" y="4713670"/>
            <a:ext cx="8229600"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2" name="Textfeld 1"/>
          <p:cNvSpPr txBox="1"/>
          <p:nvPr/>
        </p:nvSpPr>
        <p:spPr>
          <a:xfrm>
            <a:off x="1154545" y="4837382"/>
            <a:ext cx="6785496" cy="230832"/>
          </a:xfrm>
          <a:prstGeom prst="rect">
            <a:avLst/>
          </a:prstGeom>
          <a:noFill/>
        </p:spPr>
        <p:txBody>
          <a:bodyPr wrap="square" rtlCol="0">
            <a:spAutoFit/>
          </a:bodyPr>
          <a:lstStyle/>
          <a:p>
            <a:pPr algn="l"/>
            <a:r>
              <a:rPr lang="de-DE" sz="900" dirty="0">
                <a:solidFill>
                  <a:schemeClr val="accent4"/>
                </a:solidFill>
                <a:latin typeface="Arial" panose="020B0604020202020204" pitchFamily="34" charset="0"/>
                <a:cs typeface="Arial" panose="020B0604020202020204" pitchFamily="34" charset="0"/>
              </a:rPr>
              <a:t>Religionswissenschaftliches</a:t>
            </a:r>
            <a:r>
              <a:rPr lang="de-DE" sz="900" baseline="0" dirty="0">
                <a:solidFill>
                  <a:schemeClr val="accent4"/>
                </a:solidFill>
                <a:latin typeface="Arial" panose="020B0604020202020204" pitchFamily="34" charset="0"/>
                <a:cs typeface="Arial" panose="020B0604020202020204" pitchFamily="34" charset="0"/>
              </a:rPr>
              <a:t> Institut</a:t>
            </a:r>
            <a:endParaRPr lang="de-DE" sz="9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803545"/>
      </p:ext>
    </p:extLst>
  </p:cSld>
  <p:clrMap bg1="lt1" tx1="dk1" bg2="lt2" tx2="dk2" accent1="accent1" accent2="accent2" accent3="accent3" accent4="accent4" accent5="accent5" accent6="accent6" hlink="hlink" folHlink="folHlink"/>
  <p:sldLayoutIdLst>
    <p:sldLayoutId id="2147483871" r:id="rId1"/>
    <p:sldLayoutId id="2147483882" r:id="rId2"/>
    <p:sldLayoutId id="2147483872" r:id="rId3"/>
    <p:sldLayoutId id="2147483873" r:id="rId4"/>
    <p:sldLayoutId id="2147483874" r:id="rId5"/>
    <p:sldLayoutId id="2147483875" r:id="rId6"/>
    <p:sldLayoutId id="2147483876" r:id="rId7"/>
    <p:sldLayoutId id="2147483878" r:id="rId8"/>
    <p:sldLayoutId id="2147483886" r:id="rId9"/>
  </p:sldLayoutIdLst>
  <p:hf hdr="0" ftr="0" dt="0"/>
  <p:txStyles>
    <p:titleStyle>
      <a:lvl1pPr algn="l" defTabSz="457200" rtl="0" eaLnBrk="1" fontAlgn="base" hangingPunct="1">
        <a:spcBef>
          <a:spcPct val="0"/>
        </a:spcBef>
        <a:spcAft>
          <a:spcPct val="0"/>
        </a:spcAft>
        <a:defRPr sz="2000" b="1" kern="1200" cap="all">
          <a:solidFill>
            <a:srgbClr val="262A3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p:titleStyle>
    <p:bodyStyle>
      <a:lvl1pPr marL="342900" indent="-342900" algn="l" defTabSz="457200" rtl="0" eaLnBrk="1" fontAlgn="base" hangingPunct="1">
        <a:spcBef>
          <a:spcPct val="20000"/>
        </a:spcBef>
        <a:spcAft>
          <a:spcPct val="0"/>
        </a:spcAft>
        <a:buFont typeface="Symbol" panose="05050102010706020507" pitchFamily="18" charset="2"/>
        <a:defRPr sz="1200" kern="1200">
          <a:solidFill>
            <a:srgbClr val="262A31"/>
          </a:solidFill>
          <a:latin typeface="Arial"/>
          <a:ea typeface="MS PGothic" panose="020B0600070205080204" pitchFamily="34" charset="-128"/>
          <a:cs typeface="Arial"/>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Arial"/>
          <a:ea typeface="MS PGothic" panose="020B0600070205080204" pitchFamily="34" charset="-128"/>
          <a:cs typeface="Arial"/>
        </a:defRPr>
      </a:lvl2pPr>
      <a:lvl3pPr marL="9144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3pPr>
      <a:lvl4pPr marL="13716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4pPr>
      <a:lvl5pPr marL="18288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295275" y="2587985"/>
            <a:ext cx="8093075" cy="977539"/>
          </a:xfrm>
        </p:spPr>
        <p:txBody>
          <a:bodyPr wrap="square" numCol="1" anchorCtr="0" compatLnSpc="1">
            <a:prstTxWarp prst="textNoShape">
              <a:avLst/>
            </a:prstTxWarp>
          </a:bodyPr>
          <a:lstStyle/>
          <a:p>
            <a:pPr eaLnBrk="1" hangingPunct="1"/>
            <a:r>
              <a:rPr lang="de-DE" altLang="de-DE" cap="none">
                <a:latin typeface="Arial" panose="020B0604020202020204" pitchFamily="34" charset="0"/>
                <a:cs typeface="Arial" panose="020B0604020202020204" pitchFamily="34" charset="0"/>
              </a:rPr>
              <a:t>Religion </a:t>
            </a:r>
            <a:r>
              <a:rPr lang="de-DE" altLang="de-DE" cap="none" dirty="0">
                <a:latin typeface="Arial" panose="020B0604020202020204" pitchFamily="34" charset="0"/>
                <a:cs typeface="Arial" panose="020B0604020202020204" pitchFamily="34" charset="0"/>
              </a:rPr>
              <a:t>und Weltanschauung</a:t>
            </a:r>
            <a:endParaRPr lang="de-DE" altLang="de-DE" sz="2800" cap="none" dirty="0">
              <a:latin typeface="Arial" panose="020B0604020202020204" pitchFamily="34" charset="0"/>
              <a:cs typeface="Arial" panose="020B0604020202020204" pitchFamily="34" charset="0"/>
            </a:endParaRPr>
          </a:p>
        </p:txBody>
      </p:sp>
      <p:sp>
        <p:nvSpPr>
          <p:cNvPr id="17411" name="Untertitel 2"/>
          <p:cNvSpPr>
            <a:spLocks noGrp="1"/>
          </p:cNvSpPr>
          <p:nvPr>
            <p:ph type="subTitle" idx="1"/>
          </p:nvPr>
        </p:nvSpPr>
        <p:spPr>
          <a:xfrm>
            <a:off x="295275" y="1606550"/>
            <a:ext cx="6400800" cy="740916"/>
          </a:xfrm>
        </p:spPr>
        <p:txBody>
          <a:bodyPr/>
          <a:lstStyle/>
          <a:p>
            <a:pPr eaLnBrk="1" hangingPunct="1"/>
            <a:r>
              <a:rPr lang="de-DE" altLang="de-DE" dirty="0">
                <a:latin typeface="Arial" panose="020B0604020202020204" pitchFamily="34" charset="0"/>
                <a:cs typeface="Arial" panose="020B0604020202020204" pitchFamily="34" charset="0"/>
              </a:rPr>
              <a:t>Vorlesung: Einführung in die Welt der Religionen: </a:t>
            </a:r>
          </a:p>
          <a:p>
            <a:pPr eaLnBrk="1" hangingPunct="1"/>
            <a:r>
              <a:rPr lang="de-DE" altLang="de-DE" dirty="0">
                <a:latin typeface="Arial" panose="020B0604020202020204" pitchFamily="34" charset="0"/>
                <a:cs typeface="Arial" panose="020B0604020202020204" pitchFamily="34" charset="0"/>
              </a:rPr>
              <a:t>Themen und Grundbegriffe</a:t>
            </a:r>
          </a:p>
        </p:txBody>
      </p:sp>
      <p:sp>
        <p:nvSpPr>
          <p:cNvPr id="17414" name="Inhaltsplatzhalter 3"/>
          <p:cNvSpPr>
            <a:spLocks noGrp="1"/>
          </p:cNvSpPr>
          <p:nvPr>
            <p:ph sz="half" idx="4294967295"/>
          </p:nvPr>
        </p:nvSpPr>
        <p:spPr>
          <a:xfrm>
            <a:off x="295275" y="3600449"/>
            <a:ext cx="3744913" cy="1209931"/>
          </a:xfrm>
        </p:spPr>
        <p:txBody>
          <a:bodyPr/>
          <a:lstStyle/>
          <a:p>
            <a:pPr marL="0" indent="0" eaLnBrk="1" hangingPunct="1"/>
            <a:r>
              <a:rPr lang="de-DE" altLang="de-DE" sz="1600" dirty="0">
                <a:latin typeface="Arial" panose="020B0604020202020204" pitchFamily="34" charset="0"/>
                <a:cs typeface="Arial" panose="020B0604020202020204" pitchFamily="34" charset="0"/>
              </a:rPr>
              <a:t>Prof. Dr. Sebastian Schüler</a:t>
            </a:r>
          </a:p>
          <a:p>
            <a:pPr marL="0" indent="0" eaLnBrk="1" hangingPunct="1"/>
            <a:r>
              <a:rPr lang="de-DE" altLang="de-DE" sz="1600" dirty="0">
                <a:latin typeface="Arial" panose="020B0604020202020204" pitchFamily="34" charset="0"/>
                <a:cs typeface="Arial" panose="020B0604020202020204" pitchFamily="34" charset="0"/>
              </a:rPr>
              <a:t>Religionswissenschaftliches Institut</a:t>
            </a:r>
          </a:p>
          <a:p>
            <a:pPr marL="0" indent="0" eaLnBrk="1" hangingPunct="1"/>
            <a:r>
              <a:rPr lang="de-DE" altLang="de-DE" sz="1600" dirty="0">
                <a:latin typeface="Arial" panose="020B0604020202020204" pitchFamily="34" charset="0"/>
                <a:cs typeface="Arial" panose="020B0604020202020204" pitchFamily="34" charset="0"/>
              </a:rPr>
              <a:t>Fakultät für Geschichte, Kunst- und Orientwissenschaften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endParaRPr lang="de-DE"/>
          </a:p>
        </p:txBody>
      </p:sp>
      <p:sp>
        <p:nvSpPr>
          <p:cNvPr id="8" name="Inhaltsplatzhalter 7"/>
          <p:cNvSpPr>
            <a:spLocks noGrp="1"/>
          </p:cNvSpPr>
          <p:nvPr>
            <p:ph idx="1"/>
          </p:nvPr>
        </p:nvSpPr>
        <p:spPr/>
        <p:txBody>
          <a:bodyPr/>
          <a:lstStyle/>
          <a:p>
            <a:r>
              <a:rPr lang="de-DE" dirty="0"/>
              <a:t>Religion </a:t>
            </a:r>
            <a:r>
              <a:rPr lang="mr-IN" dirty="0"/>
              <a:t>–</a:t>
            </a:r>
            <a:r>
              <a:rPr lang="de-DE" dirty="0"/>
              <a:t> Ein zentraler Grundbegriff</a:t>
            </a:r>
          </a:p>
          <a:p>
            <a:r>
              <a:rPr lang="de-DE" dirty="0"/>
              <a:t>Klassifikationen von Religion</a:t>
            </a:r>
          </a:p>
          <a:p>
            <a:r>
              <a:rPr lang="de-DE" dirty="0"/>
              <a:t>Sakral und Profan</a:t>
            </a:r>
          </a:p>
          <a:p>
            <a:r>
              <a:rPr lang="de-DE" dirty="0"/>
              <a:t>Rein und Unrein</a:t>
            </a:r>
          </a:p>
          <a:p>
            <a:r>
              <a:rPr lang="de-DE" dirty="0"/>
              <a:t>Totem und Tabu</a:t>
            </a:r>
          </a:p>
          <a:p>
            <a:r>
              <a:rPr lang="de-DE" dirty="0"/>
              <a:t>Magie und Religion</a:t>
            </a:r>
          </a:p>
          <a:p>
            <a:r>
              <a:rPr lang="de-DE" dirty="0"/>
              <a:t>Religion und Weltanschauung</a:t>
            </a:r>
          </a:p>
          <a:p>
            <a:endParaRPr lang="de-DE" dirty="0"/>
          </a:p>
          <a:p>
            <a:endParaRPr lang="de-DE" dirty="0"/>
          </a:p>
        </p:txBody>
      </p:sp>
      <p:sp>
        <p:nvSpPr>
          <p:cNvPr id="6" name="Foliennummernplatzhalter 5"/>
          <p:cNvSpPr>
            <a:spLocks noGrp="1"/>
          </p:cNvSpPr>
          <p:nvPr>
            <p:ph type="sldNum" sz="quarter" idx="4"/>
          </p:nvPr>
        </p:nvSpPr>
        <p:spPr/>
        <p:txBody>
          <a:body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2</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3" name="Sound aufgezeichnet">
            <a:hlinkClick r:id="" action="ppaction://media"/>
            <a:extLst>
              <a:ext uri="{FF2B5EF4-FFF2-40B4-BE49-F238E27FC236}">
                <a16:creationId xmlns:a16="http://schemas.microsoft.com/office/drawing/2014/main" id="{B3CFF583-5D02-4241-86B5-DD9678C599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0770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Religion – Ein zentraler Grundbegriff</a:t>
            </a:r>
          </a:p>
        </p:txBody>
      </p:sp>
      <p:sp>
        <p:nvSpPr>
          <p:cNvPr id="4" name="Foliennummernplatzhalter 3"/>
          <p:cNvSpPr>
            <a:spLocks noGrp="1"/>
          </p:cNvSpPr>
          <p:nvPr>
            <p:ph type="sldNum" sz="quarter" idx="4294967295"/>
          </p:nvPr>
        </p:nvSpPr>
        <p:spPr>
          <a:xfrm>
            <a:off x="8401050" y="4878388"/>
            <a:ext cx="742950" cy="204787"/>
          </a:xfrm>
          <a:prstGeom prst="rect">
            <a:avLst/>
          </a:prstGeom>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67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Religion – Ein zentraler Grundbegriff</a:t>
            </a:r>
          </a:p>
        </p:txBody>
      </p:sp>
      <p:sp>
        <p:nvSpPr>
          <p:cNvPr id="3" name="Inhaltsplatzhalter 2"/>
          <p:cNvSpPr>
            <a:spLocks noGrp="1"/>
          </p:cNvSpPr>
          <p:nvPr>
            <p:ph idx="1"/>
          </p:nvPr>
        </p:nvSpPr>
        <p:spPr/>
        <p:txBody>
          <a:bodyPr/>
          <a:lstStyle/>
          <a:p>
            <a:r>
              <a:rPr lang="de-DE" sz="1700" dirty="0"/>
              <a:t>lateinisch „</a:t>
            </a:r>
            <a:r>
              <a:rPr lang="de-DE" sz="1700" dirty="0" err="1"/>
              <a:t>religio</a:t>
            </a:r>
            <a:r>
              <a:rPr lang="de-DE" sz="1700" dirty="0"/>
              <a:t>“, Cicero 1. Jahrhundert v.u.Z.</a:t>
            </a:r>
          </a:p>
          <a:p>
            <a:endParaRPr lang="de-DE" sz="1700" dirty="0"/>
          </a:p>
          <a:p>
            <a:r>
              <a:rPr lang="de-DE" sz="1700" dirty="0"/>
              <a:t>Cicero leitete </a:t>
            </a:r>
            <a:r>
              <a:rPr lang="de-DE" sz="1700" dirty="0" err="1"/>
              <a:t>religio</a:t>
            </a:r>
            <a:r>
              <a:rPr lang="de-DE" sz="1700" dirty="0"/>
              <a:t> von </a:t>
            </a:r>
            <a:r>
              <a:rPr lang="de-DE" sz="1700" dirty="0" err="1"/>
              <a:t>relegere</a:t>
            </a:r>
            <a:r>
              <a:rPr lang="de-DE" sz="1700" dirty="0"/>
              <a:t> (sorgsam beachten) ab </a:t>
            </a:r>
          </a:p>
          <a:p>
            <a:r>
              <a:rPr lang="de-DE" sz="1700" dirty="0"/>
              <a:t>Dies betraf den Kult der Götter (den korrekt ausgeführten Ritus)</a:t>
            </a:r>
          </a:p>
          <a:p>
            <a:endParaRPr lang="de-DE" sz="1700" dirty="0"/>
          </a:p>
          <a:p>
            <a:r>
              <a:rPr lang="de-DE" sz="1700" dirty="0"/>
              <a:t>Kirchenvater </a:t>
            </a:r>
            <a:r>
              <a:rPr lang="de-DE" sz="1700" dirty="0" err="1"/>
              <a:t>Laktantz</a:t>
            </a:r>
            <a:r>
              <a:rPr lang="de-DE" sz="1700" dirty="0"/>
              <a:t> (</a:t>
            </a:r>
            <a:r>
              <a:rPr lang="de-DE" sz="1700" dirty="0" err="1"/>
              <a:t>Lactantius</a:t>
            </a:r>
            <a:r>
              <a:rPr lang="de-DE" sz="1700" dirty="0"/>
              <a:t>) 3. Jahrhundert u.Z.</a:t>
            </a:r>
          </a:p>
          <a:p>
            <a:r>
              <a:rPr lang="de-DE" sz="1700" dirty="0"/>
              <a:t>Er leitete </a:t>
            </a:r>
            <a:r>
              <a:rPr lang="de-DE" sz="1700" dirty="0" err="1"/>
              <a:t>religio</a:t>
            </a:r>
            <a:r>
              <a:rPr lang="de-DE" sz="1700" dirty="0"/>
              <a:t> von </a:t>
            </a:r>
            <a:r>
              <a:rPr lang="de-DE" sz="1700" dirty="0" err="1"/>
              <a:t>religare</a:t>
            </a:r>
            <a:r>
              <a:rPr lang="de-DE" sz="1700" dirty="0"/>
              <a:t> ab, was soviel wie „binden, wieder zurück binden“ bedeutet</a:t>
            </a:r>
          </a:p>
          <a:p>
            <a:r>
              <a:rPr lang="de-DE" sz="1700" dirty="0"/>
              <a:t>Verwendung für Christentum als die wahre Religion (die Seele an den einen Gott zurückbinden), </a:t>
            </a:r>
            <a:r>
              <a:rPr lang="de-DE" sz="1700" dirty="0" err="1"/>
              <a:t>religio</a:t>
            </a:r>
            <a:r>
              <a:rPr lang="de-DE" sz="1700" dirty="0"/>
              <a:t> vs. </a:t>
            </a:r>
            <a:r>
              <a:rPr lang="de-DE" sz="1700" dirty="0" err="1"/>
              <a:t>religio</a:t>
            </a:r>
            <a:r>
              <a:rPr lang="de-DE" sz="1700" dirty="0"/>
              <a:t> </a:t>
            </a:r>
            <a:r>
              <a:rPr lang="de-DE" sz="1700" dirty="0" err="1"/>
              <a:t>vera</a:t>
            </a:r>
            <a:r>
              <a:rPr lang="de-DE" sz="1700" dirty="0"/>
              <a:t> (Augustinus von </a:t>
            </a:r>
            <a:r>
              <a:rPr lang="de-DE" sz="1700" dirty="0" err="1"/>
              <a:t>Hippo</a:t>
            </a:r>
            <a:r>
              <a:rPr lang="de-DE" sz="1700" dirty="0"/>
              <a:t> 354-430)</a:t>
            </a:r>
          </a:p>
          <a:p>
            <a:r>
              <a:rPr lang="de-DE" sz="1700" dirty="0"/>
              <a:t>Später „</a:t>
            </a:r>
            <a:r>
              <a:rPr lang="de-DE" sz="1700" dirty="0" err="1"/>
              <a:t>fides</a:t>
            </a:r>
            <a:r>
              <a:rPr lang="de-DE" sz="1700" dirty="0"/>
              <a:t>“ (Glaube) als Bezeichnung für Christentum (</a:t>
            </a:r>
            <a:r>
              <a:rPr lang="de-DE" sz="1700" dirty="0" err="1"/>
              <a:t>superstitio</a:t>
            </a:r>
            <a:r>
              <a:rPr lang="de-DE" sz="1700" dirty="0"/>
              <a:t> für Heiden)</a:t>
            </a:r>
          </a:p>
          <a:p>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Sound aufgezeichnet">
            <a:hlinkClick r:id="" action="ppaction://media"/>
            <a:extLst>
              <a:ext uri="{FF2B5EF4-FFF2-40B4-BE49-F238E27FC236}">
                <a16:creationId xmlns:a16="http://schemas.microsoft.com/office/drawing/2014/main" id="{9B9A5364-B247-4D4D-82C4-F5E6B6B177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2069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7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Religion – Ein zentraler Grundbegriff</a:t>
            </a:r>
          </a:p>
        </p:txBody>
      </p:sp>
      <p:sp>
        <p:nvSpPr>
          <p:cNvPr id="3" name="Inhaltsplatzhalter 2"/>
          <p:cNvSpPr>
            <a:spLocks noGrp="1"/>
          </p:cNvSpPr>
          <p:nvPr>
            <p:ph idx="1"/>
          </p:nvPr>
        </p:nvSpPr>
        <p:spPr/>
        <p:txBody>
          <a:bodyPr/>
          <a:lstStyle/>
          <a:p>
            <a:r>
              <a:rPr lang="de-DE" dirty="0"/>
              <a:t>Etymologie zeigt zwei Implikationen: Religion als Handlung (Ritus) und Vorstellung (Glaube)</a:t>
            </a:r>
          </a:p>
          <a:p>
            <a:r>
              <a:rPr lang="de-DE" dirty="0"/>
              <a:t>Wie definiert man Religion?</a:t>
            </a:r>
          </a:p>
          <a:p>
            <a:endParaRPr lang="de-DE" dirty="0"/>
          </a:p>
          <a:p>
            <a:pPr marL="0" indent="0">
              <a:buNone/>
            </a:pPr>
            <a:r>
              <a:rPr lang="de-DE" dirty="0"/>
              <a:t>„Subjektiv ist sie [die Religion] Wissen und </a:t>
            </a:r>
            <a:r>
              <a:rPr lang="de-DE" dirty="0" err="1"/>
              <a:t>Fühlen</a:t>
            </a:r>
            <a:r>
              <a:rPr lang="de-DE" dirty="0"/>
              <a:t> der Abhängigkeit von einem (oder mehreren) außerweltlichen persönlichen Mächten, zu denen man in ein beiderseitiges Verhältnis tritt. Objektiv ist sie die Gesamtheit der äußeren Akte, in denen sie sich </a:t>
            </a:r>
            <a:r>
              <a:rPr lang="de-DE" dirty="0" err="1"/>
              <a:t>ausdrückt</a:t>
            </a:r>
            <a:r>
              <a:rPr lang="de-DE" dirty="0"/>
              <a:t> und kundgibt: Gebet, Opfer, Sakramente, Liturgie, Askese, ethische Vorschriften usw.“ Wilhelm Schmidt</a:t>
            </a:r>
          </a:p>
          <a:p>
            <a:pPr marL="0" indent="0">
              <a:buNone/>
            </a:pPr>
            <a:r>
              <a:rPr lang="de-DE" dirty="0"/>
              <a:t>Fokus auf Glaube/Beziehung Mensch-Gott (Abhängigkeit) und Handlung (Riten)</a:t>
            </a:r>
          </a:p>
          <a:p>
            <a:endParaRPr lang="de-DE" dirty="0"/>
          </a:p>
          <a:p>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5</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Sound aufgezeichnet">
            <a:hlinkClick r:id="" action="ppaction://media"/>
            <a:extLst>
              <a:ext uri="{FF2B5EF4-FFF2-40B4-BE49-F238E27FC236}">
                <a16:creationId xmlns:a16="http://schemas.microsoft.com/office/drawing/2014/main" id="{D478025B-440D-0D48-8D1F-9F8789CECC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87999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3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r>
              <a:rPr lang="de-DE" dirty="0"/>
              <a:t>„A </a:t>
            </a:r>
            <a:r>
              <a:rPr lang="de-DE" dirty="0" err="1"/>
              <a:t>religion</a:t>
            </a:r>
            <a:r>
              <a:rPr lang="de-DE" dirty="0"/>
              <a:t>, </a:t>
            </a:r>
            <a:r>
              <a:rPr lang="de-DE" dirty="0" err="1"/>
              <a:t>or</a:t>
            </a:r>
            <a:r>
              <a:rPr lang="de-DE" dirty="0"/>
              <a:t> </a:t>
            </a:r>
            <a:r>
              <a:rPr lang="de-DE" dirty="0" err="1"/>
              <a:t>the</a:t>
            </a:r>
            <a:r>
              <a:rPr lang="de-DE" dirty="0"/>
              <a:t> </a:t>
            </a:r>
            <a:r>
              <a:rPr lang="de-DE" dirty="0" err="1"/>
              <a:t>religion</a:t>
            </a:r>
            <a:r>
              <a:rPr lang="de-DE" dirty="0"/>
              <a:t> </a:t>
            </a:r>
            <a:r>
              <a:rPr lang="de-DE" dirty="0" err="1"/>
              <a:t>of</a:t>
            </a:r>
            <a:r>
              <a:rPr lang="de-DE" dirty="0"/>
              <a:t> a </a:t>
            </a:r>
            <a:r>
              <a:rPr lang="de-DE" dirty="0" err="1"/>
              <a:t>group</a:t>
            </a:r>
            <a:r>
              <a:rPr lang="de-DE" dirty="0"/>
              <a:t>, </a:t>
            </a:r>
            <a:r>
              <a:rPr lang="de-DE" dirty="0" err="1"/>
              <a:t>is</a:t>
            </a:r>
            <a:r>
              <a:rPr lang="de-DE" dirty="0"/>
              <a:t> a </a:t>
            </a:r>
            <a:r>
              <a:rPr lang="de-DE" dirty="0" err="1"/>
              <a:t>set</a:t>
            </a:r>
            <a:r>
              <a:rPr lang="de-DE" dirty="0"/>
              <a:t> </a:t>
            </a:r>
            <a:r>
              <a:rPr lang="de-DE" dirty="0" err="1"/>
              <a:t>of</a:t>
            </a:r>
            <a:r>
              <a:rPr lang="de-DE" dirty="0"/>
              <a:t> </a:t>
            </a:r>
            <a:r>
              <a:rPr lang="de-DE" dirty="0" err="1"/>
              <a:t>institutionalized</a:t>
            </a:r>
            <a:r>
              <a:rPr lang="de-DE" dirty="0"/>
              <a:t> </a:t>
            </a:r>
            <a:r>
              <a:rPr lang="de-DE" dirty="0" err="1"/>
              <a:t>rituals</a:t>
            </a:r>
            <a:r>
              <a:rPr lang="de-DE" dirty="0"/>
              <a:t> </a:t>
            </a:r>
            <a:r>
              <a:rPr lang="de-DE" dirty="0" err="1"/>
              <a:t>identified</a:t>
            </a:r>
            <a:r>
              <a:rPr lang="de-DE" dirty="0"/>
              <a:t> </a:t>
            </a:r>
            <a:r>
              <a:rPr lang="de-DE" dirty="0" err="1"/>
              <a:t>with</a:t>
            </a:r>
            <a:r>
              <a:rPr lang="de-DE" dirty="0"/>
              <a:t> a </a:t>
            </a:r>
            <a:r>
              <a:rPr lang="de-DE" dirty="0" err="1"/>
              <a:t>tradition</a:t>
            </a:r>
            <a:r>
              <a:rPr lang="de-DE" dirty="0"/>
              <a:t> </a:t>
            </a:r>
            <a:r>
              <a:rPr lang="de-DE" dirty="0" err="1"/>
              <a:t>and</a:t>
            </a:r>
            <a:r>
              <a:rPr lang="de-DE" dirty="0"/>
              <a:t> </a:t>
            </a:r>
            <a:r>
              <a:rPr lang="de-DE" dirty="0" err="1"/>
              <a:t>expressing</a:t>
            </a:r>
            <a:r>
              <a:rPr lang="de-DE" dirty="0"/>
              <a:t> </a:t>
            </a:r>
            <a:r>
              <a:rPr lang="de-DE" dirty="0" err="1"/>
              <a:t>and</a:t>
            </a:r>
            <a:r>
              <a:rPr lang="de-DE" dirty="0"/>
              <a:t>/</a:t>
            </a:r>
            <a:r>
              <a:rPr lang="de-DE" dirty="0" err="1"/>
              <a:t>or</a:t>
            </a:r>
            <a:r>
              <a:rPr lang="de-DE" dirty="0"/>
              <a:t> </a:t>
            </a:r>
            <a:r>
              <a:rPr lang="de-DE" dirty="0" err="1"/>
              <a:t>evoking</a:t>
            </a:r>
            <a:r>
              <a:rPr lang="de-DE" dirty="0"/>
              <a:t> </a:t>
            </a:r>
            <a:r>
              <a:rPr lang="de-DE" dirty="0" err="1"/>
              <a:t>sacral</a:t>
            </a:r>
            <a:r>
              <a:rPr lang="de-DE" dirty="0"/>
              <a:t> </a:t>
            </a:r>
            <a:r>
              <a:rPr lang="de-DE" dirty="0" err="1"/>
              <a:t>sentiments</a:t>
            </a:r>
            <a:r>
              <a:rPr lang="de-DE" dirty="0"/>
              <a:t> </a:t>
            </a:r>
            <a:r>
              <a:rPr lang="de-DE" dirty="0" err="1"/>
              <a:t>directed</a:t>
            </a:r>
            <a:r>
              <a:rPr lang="de-DE" dirty="0"/>
              <a:t> </a:t>
            </a:r>
            <a:r>
              <a:rPr lang="de-DE" dirty="0" err="1"/>
              <a:t>at</a:t>
            </a:r>
            <a:r>
              <a:rPr lang="de-DE" dirty="0"/>
              <a:t> a </a:t>
            </a:r>
            <a:r>
              <a:rPr lang="de-DE" dirty="0" err="1"/>
              <a:t>divine</a:t>
            </a:r>
            <a:r>
              <a:rPr lang="de-DE" dirty="0"/>
              <a:t> </a:t>
            </a:r>
            <a:r>
              <a:rPr lang="de-DE" dirty="0" err="1"/>
              <a:t>or</a:t>
            </a:r>
            <a:r>
              <a:rPr lang="de-DE" dirty="0"/>
              <a:t> trans-</a:t>
            </a:r>
            <a:r>
              <a:rPr lang="de-DE" dirty="0" err="1"/>
              <a:t>divine</a:t>
            </a:r>
            <a:r>
              <a:rPr lang="de-DE" dirty="0"/>
              <a:t> </a:t>
            </a:r>
            <a:r>
              <a:rPr lang="de-DE" dirty="0" err="1"/>
              <a:t>focus</a:t>
            </a:r>
            <a:r>
              <a:rPr lang="de-DE" dirty="0"/>
              <a:t> </a:t>
            </a:r>
            <a:r>
              <a:rPr lang="de-DE" dirty="0" err="1"/>
              <a:t>seen</a:t>
            </a:r>
            <a:r>
              <a:rPr lang="de-DE" dirty="0"/>
              <a:t> in </a:t>
            </a:r>
            <a:r>
              <a:rPr lang="de-DE" dirty="0" err="1"/>
              <a:t>the</a:t>
            </a:r>
            <a:r>
              <a:rPr lang="de-DE" dirty="0"/>
              <a:t> </a:t>
            </a:r>
            <a:r>
              <a:rPr lang="de-DE" dirty="0" err="1"/>
              <a:t>context</a:t>
            </a:r>
            <a:r>
              <a:rPr lang="de-DE" dirty="0"/>
              <a:t> </a:t>
            </a:r>
            <a:r>
              <a:rPr lang="de-DE" dirty="0" err="1"/>
              <a:t>of</a:t>
            </a:r>
            <a:r>
              <a:rPr lang="de-DE" dirty="0"/>
              <a:t> </a:t>
            </a:r>
            <a:r>
              <a:rPr lang="de-DE" dirty="0" err="1"/>
              <a:t>the</a:t>
            </a:r>
            <a:r>
              <a:rPr lang="de-DE" dirty="0"/>
              <a:t> human </a:t>
            </a:r>
            <a:r>
              <a:rPr lang="de-DE" dirty="0" err="1"/>
              <a:t>phenomenological</a:t>
            </a:r>
            <a:r>
              <a:rPr lang="de-DE" dirty="0"/>
              <a:t> </a:t>
            </a:r>
            <a:r>
              <a:rPr lang="de-DE" dirty="0" err="1"/>
              <a:t>environment</a:t>
            </a:r>
            <a:r>
              <a:rPr lang="de-DE" dirty="0"/>
              <a:t> </a:t>
            </a:r>
            <a:r>
              <a:rPr lang="de-DE" dirty="0" err="1"/>
              <a:t>and</a:t>
            </a:r>
            <a:r>
              <a:rPr lang="de-DE" dirty="0"/>
              <a:t> </a:t>
            </a:r>
            <a:r>
              <a:rPr lang="de-DE" dirty="0" err="1"/>
              <a:t>at</a:t>
            </a:r>
            <a:r>
              <a:rPr lang="de-DE" dirty="0"/>
              <a:t> least </a:t>
            </a:r>
            <a:r>
              <a:rPr lang="de-DE" dirty="0" err="1"/>
              <a:t>partially</a:t>
            </a:r>
            <a:r>
              <a:rPr lang="de-DE" dirty="0"/>
              <a:t> </a:t>
            </a:r>
            <a:r>
              <a:rPr lang="de-DE" dirty="0" err="1"/>
              <a:t>described</a:t>
            </a:r>
            <a:r>
              <a:rPr lang="de-DE" dirty="0"/>
              <a:t> </a:t>
            </a:r>
            <a:r>
              <a:rPr lang="de-DE" dirty="0" err="1"/>
              <a:t>by</a:t>
            </a:r>
            <a:r>
              <a:rPr lang="de-DE" dirty="0"/>
              <a:t> </a:t>
            </a:r>
            <a:r>
              <a:rPr lang="de-DE" dirty="0" err="1"/>
              <a:t>myths</a:t>
            </a:r>
            <a:r>
              <a:rPr lang="de-DE" dirty="0"/>
              <a:t> </a:t>
            </a:r>
            <a:r>
              <a:rPr lang="de-DE" dirty="0" err="1"/>
              <a:t>or</a:t>
            </a:r>
            <a:r>
              <a:rPr lang="de-DE" dirty="0"/>
              <a:t> </a:t>
            </a:r>
            <a:r>
              <a:rPr lang="de-DE" dirty="0" err="1"/>
              <a:t>by</a:t>
            </a:r>
            <a:r>
              <a:rPr lang="de-DE" dirty="0"/>
              <a:t> </a:t>
            </a:r>
            <a:r>
              <a:rPr lang="de-DE" dirty="0" err="1"/>
              <a:t>myths</a:t>
            </a:r>
            <a:r>
              <a:rPr lang="de-DE" dirty="0"/>
              <a:t> </a:t>
            </a:r>
            <a:r>
              <a:rPr lang="de-DE" dirty="0" err="1"/>
              <a:t>and</a:t>
            </a:r>
            <a:r>
              <a:rPr lang="de-DE" dirty="0"/>
              <a:t> </a:t>
            </a:r>
            <a:r>
              <a:rPr lang="de-DE" dirty="0" err="1"/>
              <a:t>doctrines</a:t>
            </a:r>
            <a:r>
              <a:rPr lang="de-DE" dirty="0"/>
              <a:t>.” </a:t>
            </a:r>
            <a:r>
              <a:rPr lang="de-DE" dirty="0" err="1"/>
              <a:t>Ninian</a:t>
            </a:r>
            <a:r>
              <a:rPr lang="de-DE" dirty="0"/>
              <a:t> Smart</a:t>
            </a:r>
          </a:p>
          <a:p>
            <a:pPr marL="0" indent="0">
              <a:buNone/>
            </a:pPr>
            <a:endParaRPr lang="de-DE" dirty="0"/>
          </a:p>
          <a:p>
            <a:pPr marL="0" indent="0">
              <a:buNone/>
            </a:pPr>
            <a:r>
              <a:rPr lang="de-DE" dirty="0"/>
              <a:t>Fokus auf Ritual mit Transzendenzbezug und mythischer Rahmung</a:t>
            </a:r>
          </a:p>
          <a:p>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6</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Sound aufgezeichnet">
            <a:hlinkClick r:id="" action="ppaction://media"/>
            <a:extLst>
              <a:ext uri="{FF2B5EF4-FFF2-40B4-BE49-F238E27FC236}">
                <a16:creationId xmlns:a16="http://schemas.microsoft.com/office/drawing/2014/main" id="{430DFC8D-F89A-0B4D-B899-6F07FFFCBC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22392" y="3521683"/>
            <a:ext cx="812800" cy="812800"/>
          </a:xfrm>
          <a:prstGeom prst="rect">
            <a:avLst/>
          </a:prstGeom>
        </p:spPr>
      </p:pic>
    </p:spTree>
    <p:extLst>
      <p:ext uri="{BB962C8B-B14F-4D97-AF65-F5344CB8AC3E}">
        <p14:creationId xmlns:p14="http://schemas.microsoft.com/office/powerpoint/2010/main" val="18043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r>
              <a:rPr lang="de-DE" dirty="0"/>
              <a:t>„Eine Religion ist ein solidarisches System von Überzeugungen und Praktiken, die sich auf heilige, d.h. abgesonderte und verbotene Dinge, Überzeugungen und Praktiken beziehen, die in einer und derselben moralischen Gemeinschaft, die man Kirche nennt, alle vereinen, die ihr angehören. Das zweite Element, das in unserer Religion auftaucht, ist nicht weniger wichtig als das erste; denn wenn man zeigt, dass die Idee der Religion von der Idee der Kirche nicht zu trennen ist, dann kann man ahnen, dass die Religion eine im wesentlichen kollektive Angelegenheit ist.“ Emile Durkheim</a:t>
            </a:r>
          </a:p>
          <a:p>
            <a:pPr marL="0" indent="0">
              <a:buNone/>
            </a:pPr>
            <a:endParaRPr lang="de-DE" dirty="0"/>
          </a:p>
          <a:p>
            <a:pPr marL="0" indent="0">
              <a:buNone/>
            </a:pPr>
            <a:r>
              <a:rPr lang="de-DE" dirty="0"/>
              <a:t>Fokus auf Gemeinschaft und Übersteigerung der Kollektivität</a:t>
            </a:r>
          </a:p>
          <a:p>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7</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Sound aufgezeichnet">
            <a:hlinkClick r:id="" action="ppaction://media"/>
            <a:extLst>
              <a:ext uri="{FF2B5EF4-FFF2-40B4-BE49-F238E27FC236}">
                <a16:creationId xmlns:a16="http://schemas.microsoft.com/office/drawing/2014/main" id="{C8517349-6080-6643-B3B5-E8F080AAD3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6916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4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usterfoliensatz_16zu9">
  <a:themeElements>
    <a:clrScheme name="Universität Leipzig">
      <a:dk1>
        <a:sysClr val="windowText" lastClr="000000"/>
      </a:dk1>
      <a:lt1>
        <a:sysClr val="window" lastClr="FFFFFF"/>
      </a:lt1>
      <a:dk2>
        <a:srgbClr val="262A31"/>
      </a:dk2>
      <a:lt2>
        <a:srgbClr val="FFFFFF"/>
      </a:lt2>
      <a:accent1>
        <a:srgbClr val="B02F2C"/>
      </a:accent1>
      <a:accent2>
        <a:srgbClr val="D64242"/>
      </a:accent2>
      <a:accent3>
        <a:srgbClr val="8AC2D1"/>
      </a:accent3>
      <a:accent4>
        <a:srgbClr val="262A31"/>
      </a:accent4>
      <a:accent5>
        <a:srgbClr val="EA9E9E"/>
      </a:accent5>
      <a:accent6>
        <a:srgbClr val="C9C9C9"/>
      </a:accent6>
      <a:hlink>
        <a:srgbClr val="B02F2C"/>
      </a:hlink>
      <a:folHlink>
        <a:srgbClr val="E06E6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sterfoliensatz_16zu9 [Schreibgeschützt]" id="{7A42E389-0188-42BC-9D61-E7EC701406CF}" vid="{07EE94A0-D2A2-4F67-BA73-4CB85A4C940B}"/>
    </a:ext>
  </a:extLst>
</a:theme>
</file>

<file path=ppt/theme/theme2.xml><?xml version="1.0" encoding="utf-8"?>
<a:theme xmlns:a="http://schemas.openxmlformats.org/drawingml/2006/main" name="Master2_UniLeipzig_PPT Vorlage">
  <a:themeElements>
    <a:clrScheme name="Universität Leipzig">
      <a:dk1>
        <a:sysClr val="windowText" lastClr="000000"/>
      </a:dk1>
      <a:lt1>
        <a:sysClr val="window" lastClr="FFFFFF"/>
      </a:lt1>
      <a:dk2>
        <a:srgbClr val="262A31"/>
      </a:dk2>
      <a:lt2>
        <a:srgbClr val="FFFFFF"/>
      </a:lt2>
      <a:accent1>
        <a:srgbClr val="B02F2C"/>
      </a:accent1>
      <a:accent2>
        <a:srgbClr val="D64242"/>
      </a:accent2>
      <a:accent3>
        <a:srgbClr val="8AC2D1"/>
      </a:accent3>
      <a:accent4>
        <a:srgbClr val="262A31"/>
      </a:accent4>
      <a:accent5>
        <a:srgbClr val="EA9E9E"/>
      </a:accent5>
      <a:accent6>
        <a:srgbClr val="C9C9C9"/>
      </a:accent6>
      <a:hlink>
        <a:srgbClr val="B02F2C"/>
      </a:hlink>
      <a:folHlink>
        <a:srgbClr val="E06E6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i="0" smtClean="0">
            <a:latin typeface="+mn-lt"/>
            <a:cs typeface="Arial" panose="020B0604020202020204" pitchFamily="34" charset="0"/>
          </a:defRPr>
        </a:defPPr>
      </a:lstStyle>
    </a:txDef>
  </a:objectDefaults>
  <a:extraClrSchemeLst/>
  <a:extLst>
    <a:ext uri="{05A4C25C-085E-4340-85A3-A5531E510DB2}">
      <thm15:themeFamily xmlns:thm15="http://schemas.microsoft.com/office/thememl/2012/main" name="Musterfoliensatz_16zu9 [Schreibgeschützt]" id="{7A42E389-0188-42BC-9D61-E7EC701406CF}" vid="{A8C49219-4754-4BA8-90A5-9D14769AD8D1}"/>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Musterfoliensatz_16zu9.potx</Template>
  <TotalTime>0</TotalTime>
  <Words>468</Words>
  <Application>Microsoft Office PowerPoint</Application>
  <PresentationFormat>Bildschirmpräsentation (16:9)</PresentationFormat>
  <Paragraphs>42</Paragraphs>
  <Slides>7</Slides>
  <Notes>0</Notes>
  <HiddenSlides>0</HiddenSlides>
  <MMClips>5</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7</vt:i4>
      </vt:variant>
    </vt:vector>
  </HeadingPairs>
  <TitlesOfParts>
    <vt:vector size="13" baseType="lpstr">
      <vt:lpstr>Futura</vt:lpstr>
      <vt:lpstr>Arial</vt:lpstr>
      <vt:lpstr>Calibri</vt:lpstr>
      <vt:lpstr>Symbol</vt:lpstr>
      <vt:lpstr>Musterfoliensatz_16zu9</vt:lpstr>
      <vt:lpstr>Master2_UniLeipzig_PPT Vorlage</vt:lpstr>
      <vt:lpstr>Religion und Weltanschauung</vt:lpstr>
      <vt:lpstr>PowerPoint-Präsentation</vt:lpstr>
      <vt:lpstr>Religion – Ein zentraler Grundbegriff</vt:lpstr>
      <vt:lpstr>Religion – Ein zentraler Grundbegriff</vt:lpstr>
      <vt:lpstr>Religion – Ein zentraler Grundbegriff</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in Arial Bold Kann auch dreizeilig sein muss aber nicht</dc:title>
  <dc:creator>Ein Microsoft Office-Anwender</dc:creator>
  <cp:lastModifiedBy>Rüger, Steffi</cp:lastModifiedBy>
  <cp:revision>219</cp:revision>
  <cp:lastPrinted>2017-09-28T12:33:25Z</cp:lastPrinted>
  <dcterms:created xsi:type="dcterms:W3CDTF">2017-11-02T08:51:46Z</dcterms:created>
  <dcterms:modified xsi:type="dcterms:W3CDTF">2021-11-08T10:02:21Z</dcterms:modified>
</cp:coreProperties>
</file>